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sldIdLst>
    <p:sldId id="274" r:id="rId2"/>
    <p:sldId id="256" r:id="rId3"/>
    <p:sldId id="257" r:id="rId4"/>
    <p:sldId id="258" r:id="rId5"/>
    <p:sldId id="260" r:id="rId6"/>
    <p:sldId id="275" r:id="rId7"/>
    <p:sldId id="261" r:id="rId8"/>
    <p:sldId id="262" r:id="rId9"/>
    <p:sldId id="272" r:id="rId10"/>
    <p:sldId id="264" r:id="rId11"/>
    <p:sldId id="265" r:id="rId12"/>
    <p:sldId id="268" r:id="rId13"/>
    <p:sldId id="266" r:id="rId14"/>
    <p:sldId id="263" r:id="rId15"/>
    <p:sldId id="276" r:id="rId16"/>
    <p:sldId id="270" r:id="rId17"/>
    <p:sldId id="27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FCE02C-6EC6-4E09-BC2C-9FDED4DE236E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4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7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3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1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6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5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8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88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05CAA-4E5A-4223-BD55-C5D2841AC9EF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85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5gd4GXcv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45629" cy="1541758"/>
          </a:xfrm>
        </p:spPr>
        <p:txBody>
          <a:bodyPr/>
          <a:lstStyle/>
          <a:p>
            <a:r>
              <a:rPr lang="en-US" dirty="0" smtClean="0"/>
              <a:t>Welcome! I’m so glad you’re here!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2209" y="2126974"/>
            <a:ext cx="10197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While we’re waiting for everyone to arrive, </a:t>
            </a:r>
            <a:r>
              <a:rPr lang="en-US" sz="2800" b="1" dirty="0" smtClean="0"/>
              <a:t>please do the following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On your desk is a nametag. </a:t>
            </a:r>
            <a:r>
              <a:rPr lang="en-US" sz="2800" b="1" dirty="0" smtClean="0"/>
              <a:t>Please write your first name </a:t>
            </a:r>
            <a:r>
              <a:rPr lang="en-US" sz="2800" dirty="0" smtClean="0"/>
              <a:t>on it and place it on the front of your shirt. Mrs. Bobrow wants to learn your name!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Please </a:t>
            </a:r>
            <a:r>
              <a:rPr lang="en-US" sz="2800" b="1" dirty="0" smtClean="0"/>
              <a:t>be thinking about the kind of morning you had </a:t>
            </a:r>
            <a:r>
              <a:rPr lang="en-US" sz="2800" dirty="0" smtClean="0"/>
              <a:t>before you arrived at school. Was it good? Was it not so good? What happened that made you feel that way?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82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Mrs. Bobrow needs to see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Mrs. Bobrow will NEVER get a student from class because that student is “in trouble”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teacher might refer a student to Mrs. Bobrow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parent might refer a student to Mrs. Bobrow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friend might refer a student to Mrs. Bobrow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 reasons Mrs. Bobrow might ask you to come to the Counseling Office:</a:t>
            </a:r>
            <a:br>
              <a:rPr lang="en-US" dirty="0" smtClean="0"/>
            </a:br>
            <a:r>
              <a:rPr lang="en-US" dirty="0" smtClean="0"/>
              <a:t>              Schedule Changes</a:t>
            </a:r>
            <a:br>
              <a:rPr lang="en-US" dirty="0" smtClean="0"/>
            </a:br>
            <a:r>
              <a:rPr lang="en-US" dirty="0" smtClean="0"/>
              <a:t>              Check-Ins</a:t>
            </a:r>
            <a:br>
              <a:rPr lang="en-US" dirty="0" smtClean="0"/>
            </a:br>
            <a:r>
              <a:rPr lang="en-US" dirty="0" smtClean="0"/>
              <a:t>              New Student Help</a:t>
            </a:r>
            <a:br>
              <a:rPr lang="en-US" dirty="0" smtClean="0"/>
            </a:br>
            <a:r>
              <a:rPr lang="en-US" dirty="0" smtClean="0"/>
              <a:t>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I do in Mrs. </a:t>
            </a:r>
            <a:r>
              <a:rPr lang="en-US" dirty="0" err="1" smtClean="0"/>
              <a:t>Bobrow’s</a:t>
            </a:r>
            <a:r>
              <a:rPr lang="en-US" dirty="0" smtClean="0"/>
              <a:t> office?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2076881" cy="4023360"/>
          </a:xfrm>
        </p:spPr>
        <p:txBody>
          <a:bodyPr/>
          <a:lstStyle/>
          <a:p>
            <a:r>
              <a:rPr lang="en-US" dirty="0" smtClean="0"/>
              <a:t>TALK</a:t>
            </a:r>
          </a:p>
          <a:p>
            <a:r>
              <a:rPr lang="en-US" dirty="0" smtClean="0"/>
              <a:t>Color or Draw</a:t>
            </a:r>
          </a:p>
          <a:p>
            <a:r>
              <a:rPr lang="en-US" dirty="0" smtClean="0"/>
              <a:t>Play Catch</a:t>
            </a:r>
          </a:p>
          <a:p>
            <a:r>
              <a:rPr lang="en-US" dirty="0" smtClean="0"/>
              <a:t>Sculpt</a:t>
            </a:r>
          </a:p>
          <a:p>
            <a:r>
              <a:rPr lang="en-US" dirty="0" smtClean="0"/>
              <a:t>BE HEARD</a:t>
            </a:r>
          </a:p>
        </p:txBody>
      </p:sp>
      <p:pic>
        <p:nvPicPr>
          <p:cNvPr id="6148" name="Picture 4" descr="Image result for colored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1818516"/>
            <a:ext cx="2504661" cy="166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32" y="2084832"/>
            <a:ext cx="3894868" cy="25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nerf foot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35" y="3829147"/>
            <a:ext cx="2480213" cy="24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9332" y="4909930"/>
            <a:ext cx="5137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Individual Counseling</a:t>
            </a:r>
          </a:p>
          <a:p>
            <a:r>
              <a:rPr lang="en-US" sz="2200" dirty="0" smtClean="0"/>
              <a:t>Groups</a:t>
            </a:r>
          </a:p>
          <a:p>
            <a:r>
              <a:rPr lang="en-US" sz="2200" dirty="0" smtClean="0"/>
              <a:t>Peer Mediation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7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Anxiety</a:t>
            </a:r>
          </a:p>
          <a:p>
            <a:pPr algn="ctr"/>
            <a:r>
              <a:rPr lang="en-US" dirty="0" smtClean="0"/>
              <a:t>Divorce</a:t>
            </a:r>
          </a:p>
          <a:p>
            <a:pPr algn="ctr"/>
            <a:r>
              <a:rPr lang="en-US" dirty="0" smtClean="0"/>
              <a:t>Grief and Loss</a:t>
            </a:r>
          </a:p>
          <a:p>
            <a:pPr algn="ctr"/>
            <a:r>
              <a:rPr lang="en-US" dirty="0" smtClean="0"/>
              <a:t>Habits for Health</a:t>
            </a:r>
          </a:p>
          <a:p>
            <a:pPr algn="ctr"/>
            <a:r>
              <a:rPr lang="en-US" dirty="0" smtClean="0"/>
              <a:t>Girls’ Friends Group</a:t>
            </a:r>
          </a:p>
          <a:p>
            <a:pPr algn="ctr"/>
            <a:r>
              <a:rPr lang="en-US" dirty="0" smtClean="0"/>
              <a:t>Boys’ Friends Group</a:t>
            </a:r>
          </a:p>
          <a:p>
            <a:pPr algn="ctr"/>
            <a:r>
              <a:rPr lang="en-US" dirty="0" smtClean="0"/>
              <a:t>How to Make a Friend</a:t>
            </a:r>
            <a:endParaRPr lang="en-US" dirty="0"/>
          </a:p>
          <a:p>
            <a:pPr algn="ctr"/>
            <a:r>
              <a:rPr lang="en-US" dirty="0" smtClean="0"/>
              <a:t>Organization/Planning for Success (includes study skills)</a:t>
            </a:r>
          </a:p>
          <a:p>
            <a:pPr algn="ctr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2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78638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Something to know: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you say to Mrs. Bobrow does not get shared with anyone, </a:t>
            </a:r>
            <a:r>
              <a:rPr lang="en-US" sz="3200" b="1" dirty="0" smtClean="0"/>
              <a:t>UNLESS</a:t>
            </a:r>
            <a:r>
              <a:rPr lang="en-US" sz="3200" dirty="0" smtClean="0"/>
              <a:t>:</a:t>
            </a:r>
          </a:p>
          <a:p>
            <a:pPr algn="ctr"/>
            <a:r>
              <a:rPr lang="en-US" dirty="0" smtClean="0"/>
              <a:t>Someone is hurting you</a:t>
            </a:r>
          </a:p>
          <a:p>
            <a:pPr algn="ctr"/>
            <a:r>
              <a:rPr lang="en-US" dirty="0" smtClean="0"/>
              <a:t>You want to hurt someone else</a:t>
            </a:r>
          </a:p>
          <a:p>
            <a:pPr algn="ctr"/>
            <a:r>
              <a:rPr lang="en-US" dirty="0" smtClean="0"/>
              <a:t>You want to hurt yourself</a:t>
            </a:r>
          </a:p>
          <a:p>
            <a:pPr algn="ctr"/>
            <a:r>
              <a:rPr lang="en-US" dirty="0" smtClean="0"/>
              <a:t>You give me permission to share the information with a trusted adult.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*I care about you very much, so I want to keep you safe.*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can </a:t>
            </a:r>
            <a:r>
              <a:rPr lang="en-US" dirty="0" err="1" smtClean="0"/>
              <a:t>mrs.</a:t>
            </a:r>
            <a:r>
              <a:rPr lang="en-US" dirty="0" smtClean="0"/>
              <a:t> Bobrow help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8" y="1789043"/>
            <a:ext cx="10714382" cy="5068957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sz="2400" dirty="0" smtClean="0"/>
              <a:t>. Get </a:t>
            </a:r>
            <a:r>
              <a:rPr lang="en-US" sz="2400" dirty="0"/>
              <a:t>help solving conflicts – Sometimes it’s hard to manage conflicts on your own. </a:t>
            </a:r>
            <a:r>
              <a:rPr lang="en-US" sz="2400" dirty="0" smtClean="0"/>
              <a:t>I can </a:t>
            </a:r>
            <a:r>
              <a:rPr lang="en-US" sz="2400" dirty="0"/>
              <a:t>help you brainstorm solutions to your conflicts. </a:t>
            </a:r>
            <a:endParaRPr lang="en-US" sz="2400" dirty="0" smtClean="0"/>
          </a:p>
          <a:p>
            <a:r>
              <a:rPr lang="en-US" sz="2400" dirty="0" smtClean="0"/>
              <a:t>2</a:t>
            </a:r>
            <a:r>
              <a:rPr lang="en-US" sz="2400" dirty="0"/>
              <a:t>. Get help with managing your busy schedule – Life can get really hectic between school</a:t>
            </a:r>
            <a:r>
              <a:rPr lang="en-US" sz="2400" dirty="0" smtClean="0"/>
              <a:t>, </a:t>
            </a:r>
            <a:r>
              <a:rPr lang="en-US" sz="2400" dirty="0"/>
              <a:t>friends, sports, and other extracurricular activities. </a:t>
            </a:r>
            <a:r>
              <a:rPr lang="en-US" sz="2400" dirty="0" smtClean="0"/>
              <a:t>I can </a:t>
            </a:r>
            <a:r>
              <a:rPr lang="en-US" sz="2400" dirty="0"/>
              <a:t>give you tools to help you manage your time wisely. </a:t>
            </a:r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 Get help with </a:t>
            </a:r>
            <a:r>
              <a:rPr lang="en-US" sz="2400" dirty="0" smtClean="0"/>
              <a:t>making goals for this year– Making goals can </a:t>
            </a:r>
            <a:r>
              <a:rPr lang="en-US" sz="2400" dirty="0"/>
              <a:t>sometimes be overwhelming. </a:t>
            </a:r>
            <a:r>
              <a:rPr lang="en-US" sz="2400" dirty="0" smtClean="0"/>
              <a:t>I can </a:t>
            </a:r>
            <a:r>
              <a:rPr lang="en-US" sz="2400" dirty="0"/>
              <a:t>guide you to the right path in order to accomplish your goals. </a:t>
            </a:r>
            <a:endParaRPr lang="en-US" sz="2400" dirty="0" smtClean="0"/>
          </a:p>
          <a:p>
            <a:r>
              <a:rPr lang="en-US" sz="2400" dirty="0" smtClean="0"/>
              <a:t>4</a:t>
            </a:r>
            <a:r>
              <a:rPr lang="en-US" sz="2400" dirty="0"/>
              <a:t>. Talk about college and career choices – Once </a:t>
            </a:r>
            <a:r>
              <a:rPr lang="en-US" sz="2400" dirty="0" smtClean="0"/>
              <a:t>I get </a:t>
            </a:r>
            <a:r>
              <a:rPr lang="en-US" sz="2400" dirty="0"/>
              <a:t>to know you, </a:t>
            </a:r>
            <a:r>
              <a:rPr lang="en-US" sz="2400" dirty="0" smtClean="0"/>
              <a:t>I can </a:t>
            </a:r>
            <a:r>
              <a:rPr lang="en-US" sz="2400" dirty="0"/>
              <a:t>help you identify colleges and post-secondary training opportunities that would be a good fit for you. </a:t>
            </a:r>
            <a:endParaRPr lang="en-US" sz="2400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can </a:t>
            </a:r>
            <a:r>
              <a:rPr lang="en-US" dirty="0" err="1" smtClean="0"/>
              <a:t>mrs.</a:t>
            </a:r>
            <a:r>
              <a:rPr lang="en-US" dirty="0" smtClean="0"/>
              <a:t> Bobrow help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888" y="1789043"/>
            <a:ext cx="10714382" cy="5068957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sz="2400" dirty="0"/>
              <a:t>. </a:t>
            </a:r>
            <a:r>
              <a:rPr lang="en-US" sz="2400" dirty="0" smtClean="0"/>
              <a:t>School </a:t>
            </a:r>
            <a:r>
              <a:rPr lang="en-US" sz="2400" dirty="0"/>
              <a:t>counselors write awesome letters of recommendation – Sometimes, you will want to do something that will ask for a letter of recommendation to accompany your </a:t>
            </a:r>
            <a:r>
              <a:rPr lang="en-US" sz="2400" dirty="0" smtClean="0"/>
              <a:t>application.</a:t>
            </a:r>
            <a:endParaRPr lang="en-US" sz="2400" dirty="0"/>
          </a:p>
          <a:p>
            <a:r>
              <a:rPr lang="en-US" sz="2400" dirty="0" smtClean="0"/>
              <a:t>6. </a:t>
            </a:r>
            <a:r>
              <a:rPr lang="en-US" sz="2400" dirty="0"/>
              <a:t>Get help making important decisions – Decisions can be hard to make on your </a:t>
            </a:r>
            <a:r>
              <a:rPr lang="en-US" sz="2400" dirty="0" smtClean="0"/>
              <a:t>own</a:t>
            </a:r>
            <a:r>
              <a:rPr lang="en-US" sz="2400" dirty="0"/>
              <a:t>.</a:t>
            </a:r>
            <a:r>
              <a:rPr lang="en-US" sz="2400" dirty="0" smtClean="0"/>
              <a:t> I can </a:t>
            </a:r>
            <a:r>
              <a:rPr lang="en-US" sz="2400" dirty="0"/>
              <a:t>give your guidance in making those choices. </a:t>
            </a:r>
          </a:p>
          <a:p>
            <a:r>
              <a:rPr lang="en-US" sz="2400" dirty="0" smtClean="0"/>
              <a:t>7. </a:t>
            </a:r>
            <a:r>
              <a:rPr lang="en-US" sz="2400" dirty="0"/>
              <a:t>You want to do better in school – Some classes are tougher than others, </a:t>
            </a:r>
            <a:r>
              <a:rPr lang="en-US" sz="2400" dirty="0" smtClean="0"/>
              <a:t>I </a:t>
            </a:r>
            <a:r>
              <a:rPr lang="en-US" sz="2400" dirty="0"/>
              <a:t>can help connect you with a tutor.</a:t>
            </a:r>
          </a:p>
          <a:p>
            <a:r>
              <a:rPr lang="en-US" sz="2400" dirty="0" smtClean="0"/>
              <a:t>8. </a:t>
            </a:r>
            <a:r>
              <a:rPr lang="en-US" sz="2400" dirty="0"/>
              <a:t>You just want to talk to someone who will listen – Many things happen throughout the day, some good, and some bad. </a:t>
            </a:r>
            <a:r>
              <a:rPr lang="en-US" sz="2400" dirty="0" smtClean="0"/>
              <a:t>I am always </a:t>
            </a:r>
            <a:r>
              <a:rPr lang="en-US" sz="2400" dirty="0"/>
              <a:t>available </a:t>
            </a:r>
            <a:r>
              <a:rPr lang="en-US" sz="2400" dirty="0" smtClean="0"/>
              <a:t>to listen.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Mrs. Bobrow Can’t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Make everything better INSTANTLY: Good things take time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Just GIVE you the answers: That won’t help you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MAKE people be nice: We can only control ourselves</a:t>
            </a:r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9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Mrs. Bobrow WILL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 you</a:t>
            </a:r>
          </a:p>
          <a:p>
            <a:r>
              <a:rPr lang="en-US" dirty="0" smtClean="0"/>
              <a:t>HELP you see a problem from a different angle</a:t>
            </a:r>
          </a:p>
          <a:p>
            <a:r>
              <a:rPr lang="en-US" dirty="0" smtClean="0"/>
              <a:t>Ask questions so I can understand the world from your perspective</a:t>
            </a:r>
          </a:p>
          <a:p>
            <a:r>
              <a:rPr lang="en-US" dirty="0" smtClean="0"/>
              <a:t>Middle school is tough…</a:t>
            </a:r>
          </a:p>
          <a:p>
            <a:pPr algn="ctr"/>
            <a:r>
              <a:rPr lang="en-US" sz="4800" dirty="0" smtClean="0"/>
              <a:t>BUT SO ARE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5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going to listen to a song…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for the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Meet Your School Counselor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 Air Middle School</a:t>
            </a:r>
            <a:br>
              <a:rPr lang="en-US" dirty="0" smtClean="0"/>
            </a:br>
            <a:r>
              <a:rPr lang="en-US" dirty="0" smtClean="0"/>
              <a:t>Mrs. Bobrow, 6</a:t>
            </a:r>
            <a:r>
              <a:rPr lang="en-US" baseline="30000" dirty="0" smtClean="0"/>
              <a:t>th</a:t>
            </a:r>
            <a:r>
              <a:rPr lang="en-US" dirty="0" smtClean="0"/>
              <a:t> Grade School Counselor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my school counselor?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Mrs. Bobrow</a:t>
            </a:r>
          </a:p>
          <a:p>
            <a:pPr marL="0" indent="0" algn="ctr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77" y="2286000"/>
            <a:ext cx="3021910" cy="40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Bobrow: Family</a:t>
            </a:r>
            <a:endParaRPr lang="en-US" dirty="0"/>
          </a:p>
        </p:txBody>
      </p:sp>
      <p:pic>
        <p:nvPicPr>
          <p:cNvPr id="1026" name="Picture 2" descr="Image may contain: 2 people, people smiling, closeup and in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8" y="1828800"/>
            <a:ext cx="6514790" cy="48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Bobrow: Activities</a:t>
            </a:r>
            <a:endParaRPr lang="en-US" dirty="0"/>
          </a:p>
        </p:txBody>
      </p:sp>
      <p:pic>
        <p:nvPicPr>
          <p:cNvPr id="2054" name="Picture 6" descr="Image may contain: 8 people, people smiling, sunglasses and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4" y="2084832"/>
            <a:ext cx="5842357" cy="43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Bobrow: Activities</a:t>
            </a:r>
            <a:endParaRPr lang="en-US" dirty="0"/>
          </a:p>
        </p:txBody>
      </p:sp>
      <p:pic>
        <p:nvPicPr>
          <p:cNvPr id="3074" name="Picture 2" descr="Image may contain: 32 people, people smi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6" y="1928191"/>
            <a:ext cx="6319435" cy="47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milton mus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63" y="208376"/>
            <a:ext cx="1999220" cy="27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cked musi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66" y="585216"/>
            <a:ext cx="2064257" cy="20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may contain: 3 people, people smiling, people standing and 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65" y="3384125"/>
            <a:ext cx="3938201" cy="29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Bobrow: Food</a:t>
            </a:r>
            <a:endParaRPr lang="en-US" dirty="0"/>
          </a:p>
        </p:txBody>
      </p:sp>
      <p:pic>
        <p:nvPicPr>
          <p:cNvPr id="4098" name="Picture 2" descr="Image result for ledo's piz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7" y="1848679"/>
            <a:ext cx="60340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us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2871469"/>
            <a:ext cx="3934751" cy="22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7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Mrs. Bobrow: Education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K-12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Bachelor of Science: Early Childhood Development</a:t>
            </a:r>
          </a:p>
          <a:p>
            <a:r>
              <a:rPr lang="en-US" dirty="0" smtClean="0"/>
              <a:t>Bachelor of Science: Middle Grades Education</a:t>
            </a:r>
          </a:p>
          <a:p>
            <a:r>
              <a:rPr lang="en-US" dirty="0" smtClean="0"/>
              <a:t>Bachelor of Science: Psychology</a:t>
            </a:r>
          </a:p>
          <a:p>
            <a:endParaRPr lang="en-US" dirty="0"/>
          </a:p>
          <a:p>
            <a:r>
              <a:rPr lang="en-US" dirty="0" smtClean="0"/>
              <a:t>Master of Arts: School Counseling</a:t>
            </a:r>
            <a:br>
              <a:rPr lang="en-US" dirty="0" smtClean="0"/>
            </a:br>
            <a:r>
              <a:rPr lang="en-US" dirty="0" smtClean="0"/>
              <a:t>                          Clinical and Mental Health Counseling</a:t>
            </a:r>
          </a:p>
          <a:p>
            <a:endParaRPr lang="en-US" dirty="0"/>
          </a:p>
          <a:p>
            <a:r>
              <a:rPr lang="en-US" dirty="0" smtClean="0"/>
              <a:t>Certifications: School Counselor</a:t>
            </a:r>
            <a:br>
              <a:rPr lang="en-US" dirty="0" smtClean="0"/>
            </a:br>
            <a:r>
              <a:rPr lang="en-US" dirty="0" smtClean="0"/>
              <a:t>                         National Board Certified Counselor (NBCC)</a:t>
            </a:r>
            <a:br>
              <a:rPr lang="en-US" dirty="0" smtClean="0"/>
            </a:br>
            <a:r>
              <a:rPr lang="en-US" dirty="0" smtClean="0"/>
              <a:t>                         Licensed Graduate Professional Counselor (LGPC)</a:t>
            </a:r>
          </a:p>
        </p:txBody>
      </p:sp>
      <p:pic>
        <p:nvPicPr>
          <p:cNvPr id="5122" name="Picture 2" descr="Image result for milligan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58" y="1660498"/>
            <a:ext cx="33147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essiah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191" y="4521112"/>
            <a:ext cx="3487333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make an appointment to see Mrs. Bobrow?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1032"/>
            <a:ext cx="9720073" cy="4023360"/>
          </a:xfrm>
        </p:spPr>
        <p:txBody>
          <a:bodyPr/>
          <a:lstStyle/>
          <a:p>
            <a:r>
              <a:rPr lang="en-US" dirty="0" smtClean="0"/>
              <a:t>1. Come to the School Counseling Office (by the main office entrance)</a:t>
            </a:r>
          </a:p>
          <a:p>
            <a:r>
              <a:rPr lang="en-US" dirty="0" smtClean="0"/>
              <a:t>2. Mrs. Bobrow may be in her office, and you can see her right away.</a:t>
            </a:r>
          </a:p>
          <a:p>
            <a:r>
              <a:rPr lang="en-US" dirty="0" smtClean="0"/>
              <a:t>3. If I am not in my office, ask Ms. Russo if you can make an appointment to see me.</a:t>
            </a:r>
          </a:p>
          <a:p>
            <a:r>
              <a:rPr lang="en-US" dirty="0" smtClean="0"/>
              <a:t>4. You will fill out a blue pass (your name, the date, your homeroom, a general idea of what the problem is, and if it is an emergency.</a:t>
            </a:r>
          </a:p>
          <a:p>
            <a:r>
              <a:rPr lang="en-US" dirty="0" smtClean="0"/>
              <a:t>5. Mrs. Bobrow will get the pass, fill in a time to come see her, and place it in your homeroom teacher’s mailbox.</a:t>
            </a:r>
          </a:p>
          <a:p>
            <a:r>
              <a:rPr lang="en-US" dirty="0" smtClean="0"/>
              <a:t>6. Your homeroom teacher will give it to you the next day, and you will come see Mrs. Bobrow at that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1421606"/>
            <a:ext cx="245745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867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</vt:lpstr>
      <vt:lpstr>Tw Cen MT Condensed</vt:lpstr>
      <vt:lpstr>Wingdings 3</vt:lpstr>
      <vt:lpstr>Integral</vt:lpstr>
      <vt:lpstr>Welcome! I’m so glad you’re here!</vt:lpstr>
      <vt:lpstr>Meet Your School Counselor</vt:lpstr>
      <vt:lpstr>Who is my school counselor? </vt:lpstr>
      <vt:lpstr>Mrs. Bobrow: Family</vt:lpstr>
      <vt:lpstr>Mrs. Bobrow: Activities</vt:lpstr>
      <vt:lpstr>Mrs. Bobrow: Activities</vt:lpstr>
      <vt:lpstr>Mrs. Bobrow: Food</vt:lpstr>
      <vt:lpstr>Mrs. Bobrow: Education </vt:lpstr>
      <vt:lpstr>How do I make an appointment to see Mrs. Bobrow? </vt:lpstr>
      <vt:lpstr>When Mrs. Bobrow needs to see me</vt:lpstr>
      <vt:lpstr>What will I do in Mrs. Bobrow’s office?</vt:lpstr>
      <vt:lpstr>Groups</vt:lpstr>
      <vt:lpstr>Something to know: Confidentiality</vt:lpstr>
      <vt:lpstr>So, what can mrs. Bobrow help with?</vt:lpstr>
      <vt:lpstr>So, what can mrs. Bobrow help with?</vt:lpstr>
      <vt:lpstr>What Mrs. Bobrow Can’t Do</vt:lpstr>
      <vt:lpstr>What Mrs. Bobrow WILL do</vt:lpstr>
      <vt:lpstr>We’re going to listen to a song…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Your School Counselor</dc:title>
  <dc:creator>Susan Bobrow</dc:creator>
  <cp:lastModifiedBy>bobrow</cp:lastModifiedBy>
  <cp:revision>24</cp:revision>
  <dcterms:created xsi:type="dcterms:W3CDTF">2017-09-24T01:58:42Z</dcterms:created>
  <dcterms:modified xsi:type="dcterms:W3CDTF">2018-06-26T18:48:38Z</dcterms:modified>
</cp:coreProperties>
</file>