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0" r:id="rId2"/>
  </p:sldMasterIdLst>
  <p:notesMasterIdLst>
    <p:notesMasterId r:id="rId22"/>
  </p:notesMasterIdLst>
  <p:handoutMasterIdLst>
    <p:handoutMasterId r:id="rId23"/>
  </p:handoutMasterIdLst>
  <p:sldIdLst>
    <p:sldId id="256" r:id="rId3"/>
    <p:sldId id="290" r:id="rId4"/>
    <p:sldId id="260" r:id="rId5"/>
    <p:sldId id="261" r:id="rId6"/>
    <p:sldId id="274" r:id="rId7"/>
    <p:sldId id="266" r:id="rId8"/>
    <p:sldId id="267" r:id="rId9"/>
    <p:sldId id="279" r:id="rId10"/>
    <p:sldId id="288" r:id="rId11"/>
    <p:sldId id="280" r:id="rId12"/>
    <p:sldId id="281" r:id="rId13"/>
    <p:sldId id="284" r:id="rId14"/>
    <p:sldId id="283" r:id="rId15"/>
    <p:sldId id="285" r:id="rId16"/>
    <p:sldId id="286" r:id="rId17"/>
    <p:sldId id="287" r:id="rId18"/>
    <p:sldId id="289" r:id="rId19"/>
    <p:sldId id="276" r:id="rId20"/>
    <p:sldId id="272" r:id="rId21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44" y="9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0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97643-8125-4F1C-A372-ECF3E023D39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F46C7D-8C5B-44B8-885B-72B553DFBDED}">
      <dgm:prSet phldrT="[Text]"/>
      <dgm:spPr/>
      <dgm:t>
        <a:bodyPr/>
        <a:lstStyle/>
        <a:p>
          <a:r>
            <a:rPr lang="en-US" dirty="0" smtClean="0"/>
            <a:t>Verbal Aggression</a:t>
          </a:r>
          <a:endParaRPr lang="en-US" dirty="0"/>
        </a:p>
      </dgm:t>
    </dgm:pt>
    <dgm:pt modelId="{CDD8B25A-7C01-4D26-B85F-59F94B555813}" type="parTrans" cxnId="{A5C46D86-E622-4CD3-AD5D-56F2787D9492}">
      <dgm:prSet/>
      <dgm:spPr/>
      <dgm:t>
        <a:bodyPr/>
        <a:lstStyle/>
        <a:p>
          <a:endParaRPr lang="en-US"/>
        </a:p>
      </dgm:t>
    </dgm:pt>
    <dgm:pt modelId="{845FF6B3-6688-4FCD-971F-F6007A755750}" type="sibTrans" cxnId="{A5C46D86-E622-4CD3-AD5D-56F2787D9492}">
      <dgm:prSet/>
      <dgm:spPr/>
      <dgm:t>
        <a:bodyPr/>
        <a:lstStyle/>
        <a:p>
          <a:endParaRPr lang="en-US"/>
        </a:p>
      </dgm:t>
    </dgm:pt>
    <dgm:pt modelId="{9804C411-831F-4DA6-8B1B-9C583352CE3D}">
      <dgm:prSet phldrT="[Text]"/>
      <dgm:spPr/>
      <dgm:t>
        <a:bodyPr/>
        <a:lstStyle/>
        <a:p>
          <a:r>
            <a:rPr lang="en-US" dirty="0" smtClean="0"/>
            <a:t>Name calling</a:t>
          </a:r>
          <a:endParaRPr lang="en-US" dirty="0"/>
        </a:p>
      </dgm:t>
    </dgm:pt>
    <dgm:pt modelId="{10941DF6-D521-4B7D-A157-C3578FDA13BB}" type="parTrans" cxnId="{4699913B-42E8-4C8F-8CDB-095F5ACD8E6F}">
      <dgm:prSet/>
      <dgm:spPr/>
      <dgm:t>
        <a:bodyPr/>
        <a:lstStyle/>
        <a:p>
          <a:endParaRPr lang="en-US"/>
        </a:p>
      </dgm:t>
    </dgm:pt>
    <dgm:pt modelId="{5937179E-E6B7-4288-B225-70592C680919}" type="sibTrans" cxnId="{4699913B-42E8-4C8F-8CDB-095F5ACD8E6F}">
      <dgm:prSet/>
      <dgm:spPr/>
      <dgm:t>
        <a:bodyPr/>
        <a:lstStyle/>
        <a:p>
          <a:endParaRPr lang="en-US"/>
        </a:p>
      </dgm:t>
    </dgm:pt>
    <dgm:pt modelId="{389C0EFA-19BF-411D-A158-4A1EE8E2C12E}">
      <dgm:prSet phldrT="[Text]"/>
      <dgm:spPr/>
      <dgm:t>
        <a:bodyPr/>
        <a:lstStyle/>
        <a:p>
          <a:r>
            <a:rPr lang="en-US" dirty="0" smtClean="0"/>
            <a:t>Threats</a:t>
          </a:r>
          <a:endParaRPr lang="en-US" dirty="0"/>
        </a:p>
      </dgm:t>
    </dgm:pt>
    <dgm:pt modelId="{B48358E2-EB89-48E2-AFBD-BB181A0E33E1}" type="parTrans" cxnId="{BED138B4-15E9-471E-8C3B-E0AF53A0AE5D}">
      <dgm:prSet/>
      <dgm:spPr/>
      <dgm:t>
        <a:bodyPr/>
        <a:lstStyle/>
        <a:p>
          <a:endParaRPr lang="en-US"/>
        </a:p>
      </dgm:t>
    </dgm:pt>
    <dgm:pt modelId="{676BEC3D-CADC-444A-A35B-0F861DE01B81}" type="sibTrans" cxnId="{BED138B4-15E9-471E-8C3B-E0AF53A0AE5D}">
      <dgm:prSet/>
      <dgm:spPr/>
      <dgm:t>
        <a:bodyPr/>
        <a:lstStyle/>
        <a:p>
          <a:endParaRPr lang="en-US"/>
        </a:p>
      </dgm:t>
    </dgm:pt>
    <dgm:pt modelId="{C8FCE1D5-0013-443B-BA52-E4A60EA3FE6D}">
      <dgm:prSet phldrT="[Text]"/>
      <dgm:spPr/>
      <dgm:t>
        <a:bodyPr/>
        <a:lstStyle/>
        <a:p>
          <a:r>
            <a:rPr lang="en-US" dirty="0" smtClean="0"/>
            <a:t>Exclusion</a:t>
          </a:r>
          <a:endParaRPr lang="en-US" dirty="0"/>
        </a:p>
      </dgm:t>
    </dgm:pt>
    <dgm:pt modelId="{534C5E64-47EE-48C9-A4CD-A367C15C24CB}" type="parTrans" cxnId="{992753B7-1671-45EE-9A52-A87F63B4FA71}">
      <dgm:prSet/>
      <dgm:spPr/>
      <dgm:t>
        <a:bodyPr/>
        <a:lstStyle/>
        <a:p>
          <a:endParaRPr lang="en-US"/>
        </a:p>
      </dgm:t>
    </dgm:pt>
    <dgm:pt modelId="{1C2A5E08-29F2-4695-ACA7-95A34ECB417D}" type="sibTrans" cxnId="{992753B7-1671-45EE-9A52-A87F63B4FA71}">
      <dgm:prSet/>
      <dgm:spPr/>
      <dgm:t>
        <a:bodyPr/>
        <a:lstStyle/>
        <a:p>
          <a:endParaRPr lang="en-US"/>
        </a:p>
      </dgm:t>
    </dgm:pt>
    <dgm:pt modelId="{4F09627D-7E88-4601-93C1-4E2BFE4319F2}">
      <dgm:prSet phldrT="[Text]"/>
      <dgm:spPr/>
      <dgm:t>
        <a:bodyPr/>
        <a:lstStyle/>
        <a:p>
          <a:r>
            <a:rPr lang="en-US" dirty="0" smtClean="0"/>
            <a:t>Rejecting</a:t>
          </a:r>
          <a:endParaRPr lang="en-US" dirty="0"/>
        </a:p>
      </dgm:t>
    </dgm:pt>
    <dgm:pt modelId="{3827320A-3550-4AEA-B735-11B701042E5A}" type="parTrans" cxnId="{369CCAA4-9D5F-464A-87CE-77B2EF21F0B8}">
      <dgm:prSet/>
      <dgm:spPr/>
      <dgm:t>
        <a:bodyPr/>
        <a:lstStyle/>
        <a:p>
          <a:endParaRPr lang="en-US"/>
        </a:p>
      </dgm:t>
    </dgm:pt>
    <dgm:pt modelId="{91466907-124C-4D4C-A391-76F7F2EEFEE7}" type="sibTrans" cxnId="{369CCAA4-9D5F-464A-87CE-77B2EF21F0B8}">
      <dgm:prSet/>
      <dgm:spPr/>
      <dgm:t>
        <a:bodyPr/>
        <a:lstStyle/>
        <a:p>
          <a:endParaRPr lang="en-US"/>
        </a:p>
      </dgm:t>
    </dgm:pt>
    <dgm:pt modelId="{4E8F3B2F-F18D-4487-BD67-41CFB087905E}">
      <dgm:prSet phldrT="[Text]"/>
      <dgm:spPr/>
      <dgm:t>
        <a:bodyPr/>
        <a:lstStyle/>
        <a:p>
          <a:r>
            <a:rPr lang="en-US" dirty="0" smtClean="0"/>
            <a:t>Uninviting/Not inviting</a:t>
          </a:r>
          <a:endParaRPr lang="en-US" dirty="0"/>
        </a:p>
      </dgm:t>
    </dgm:pt>
    <dgm:pt modelId="{8368A8F6-1661-4193-94BC-073E76623AB2}" type="parTrans" cxnId="{C15E96C3-226A-4C9B-A627-D6BDB51E1BF5}">
      <dgm:prSet/>
      <dgm:spPr/>
      <dgm:t>
        <a:bodyPr/>
        <a:lstStyle/>
        <a:p>
          <a:endParaRPr lang="en-US"/>
        </a:p>
      </dgm:t>
    </dgm:pt>
    <dgm:pt modelId="{AE714AD0-EBFA-4B17-9313-712B634B1DF8}" type="sibTrans" cxnId="{C15E96C3-226A-4C9B-A627-D6BDB51E1BF5}">
      <dgm:prSet/>
      <dgm:spPr/>
      <dgm:t>
        <a:bodyPr/>
        <a:lstStyle/>
        <a:p>
          <a:endParaRPr lang="en-US"/>
        </a:p>
      </dgm:t>
    </dgm:pt>
    <dgm:pt modelId="{6A8A74D4-03D1-4937-B8C8-7B38C7EA0260}">
      <dgm:prSet phldrT="[Text]"/>
      <dgm:spPr/>
      <dgm:t>
        <a:bodyPr/>
        <a:lstStyle/>
        <a:p>
          <a:r>
            <a:rPr lang="en-US" dirty="0" smtClean="0"/>
            <a:t>Gossip</a:t>
          </a:r>
          <a:endParaRPr lang="en-US" dirty="0"/>
        </a:p>
      </dgm:t>
    </dgm:pt>
    <dgm:pt modelId="{B4EBF1B6-3111-4EEE-A303-5A97FE5E0634}" type="parTrans" cxnId="{0A19B143-58AC-48DF-8335-5E07B3EE2C6B}">
      <dgm:prSet/>
      <dgm:spPr/>
      <dgm:t>
        <a:bodyPr/>
        <a:lstStyle/>
        <a:p>
          <a:endParaRPr lang="en-US"/>
        </a:p>
      </dgm:t>
    </dgm:pt>
    <dgm:pt modelId="{6013AA25-446C-4612-B8D9-8C13B3B348A2}" type="sibTrans" cxnId="{0A19B143-58AC-48DF-8335-5E07B3EE2C6B}">
      <dgm:prSet/>
      <dgm:spPr/>
      <dgm:t>
        <a:bodyPr/>
        <a:lstStyle/>
        <a:p>
          <a:endParaRPr lang="en-US"/>
        </a:p>
      </dgm:t>
    </dgm:pt>
    <dgm:pt modelId="{13FC20E3-24F3-4E43-BA2C-BFEA9A5E6181}">
      <dgm:prSet phldrT="[Text]"/>
      <dgm:spPr/>
      <dgm:t>
        <a:bodyPr/>
        <a:lstStyle/>
        <a:p>
          <a:r>
            <a:rPr lang="en-US" dirty="0" smtClean="0"/>
            <a:t>Spreading rumors</a:t>
          </a:r>
          <a:endParaRPr lang="en-US" dirty="0"/>
        </a:p>
      </dgm:t>
    </dgm:pt>
    <dgm:pt modelId="{20E3E651-9F89-4232-A78E-7DA54792A69D}" type="parTrans" cxnId="{ACFE6916-B2FA-4B64-AF86-BBC7CF1CB334}">
      <dgm:prSet/>
      <dgm:spPr/>
      <dgm:t>
        <a:bodyPr/>
        <a:lstStyle/>
        <a:p>
          <a:endParaRPr lang="en-US"/>
        </a:p>
      </dgm:t>
    </dgm:pt>
    <dgm:pt modelId="{2954581B-096E-490E-B5BF-AC14E2D13EF1}" type="sibTrans" cxnId="{ACFE6916-B2FA-4B64-AF86-BBC7CF1CB334}">
      <dgm:prSet/>
      <dgm:spPr/>
      <dgm:t>
        <a:bodyPr/>
        <a:lstStyle/>
        <a:p>
          <a:endParaRPr lang="en-US"/>
        </a:p>
      </dgm:t>
    </dgm:pt>
    <dgm:pt modelId="{D06C39EA-88FF-491A-A601-2B59DC71888A}">
      <dgm:prSet phldrT="[Text]"/>
      <dgm:spPr/>
      <dgm:t>
        <a:bodyPr/>
        <a:lstStyle/>
        <a:p>
          <a:r>
            <a:rPr lang="en-US" dirty="0" smtClean="0"/>
            <a:t>Refusal to let someone be part of the group</a:t>
          </a:r>
          <a:endParaRPr lang="en-US" dirty="0"/>
        </a:p>
      </dgm:t>
    </dgm:pt>
    <dgm:pt modelId="{7BEB754B-C72A-4BD2-98F0-FCE6D62DC4CA}" type="parTrans" cxnId="{EDC53F28-0B7E-4F38-9990-5DF11B1A376D}">
      <dgm:prSet/>
      <dgm:spPr/>
      <dgm:t>
        <a:bodyPr/>
        <a:lstStyle/>
        <a:p>
          <a:endParaRPr lang="en-US"/>
        </a:p>
      </dgm:t>
    </dgm:pt>
    <dgm:pt modelId="{B5E39A68-3EC6-4CBC-95C8-E70580AF46E5}" type="sibTrans" cxnId="{EDC53F28-0B7E-4F38-9990-5DF11B1A376D}">
      <dgm:prSet/>
      <dgm:spPr/>
      <dgm:t>
        <a:bodyPr/>
        <a:lstStyle/>
        <a:p>
          <a:endParaRPr lang="en-US"/>
        </a:p>
      </dgm:t>
    </dgm:pt>
    <dgm:pt modelId="{BA82F9C6-B7BC-4D59-8C69-65B131B77D5C}">
      <dgm:prSet phldrT="[Text]"/>
      <dgm:spPr/>
      <dgm:t>
        <a:bodyPr/>
        <a:lstStyle/>
        <a:p>
          <a:r>
            <a:rPr lang="en-US" dirty="0" smtClean="0"/>
            <a:t>Insults/Packing </a:t>
          </a:r>
          <a:endParaRPr lang="en-US" dirty="0"/>
        </a:p>
      </dgm:t>
    </dgm:pt>
    <dgm:pt modelId="{47CABD23-61FC-4284-8628-3338172E2939}" type="parTrans" cxnId="{B924EA65-8BFC-49DC-B002-0E7957AE00A2}">
      <dgm:prSet/>
      <dgm:spPr/>
    </dgm:pt>
    <dgm:pt modelId="{4C23BD92-6EB5-4918-BB50-6F24F62E9DA1}" type="sibTrans" cxnId="{B924EA65-8BFC-49DC-B002-0E7957AE00A2}">
      <dgm:prSet/>
      <dgm:spPr/>
    </dgm:pt>
    <dgm:pt modelId="{34F89855-311B-49A5-B10D-1F203F299971}">
      <dgm:prSet phldrT="[Text]"/>
      <dgm:spPr/>
      <dgm:t>
        <a:bodyPr/>
        <a:lstStyle/>
        <a:p>
          <a:r>
            <a:rPr lang="en-US" dirty="0" smtClean="0"/>
            <a:t>Telling other people’s personal information</a:t>
          </a:r>
          <a:endParaRPr lang="en-US" dirty="0"/>
        </a:p>
      </dgm:t>
    </dgm:pt>
    <dgm:pt modelId="{491D3EDC-38C4-42E2-85A5-203562137549}" type="parTrans" cxnId="{67AD47F8-E1F0-4FC1-AA74-D863E6523FBD}">
      <dgm:prSet/>
      <dgm:spPr/>
    </dgm:pt>
    <dgm:pt modelId="{E20D405D-85E2-4AFF-8612-9979F1192E4B}" type="sibTrans" cxnId="{67AD47F8-E1F0-4FC1-AA74-D863E6523FBD}">
      <dgm:prSet/>
      <dgm:spPr/>
    </dgm:pt>
    <dgm:pt modelId="{C8B29964-6444-42B7-95B2-6A5BCADA3A67}" type="pres">
      <dgm:prSet presAssocID="{A2397643-8125-4F1C-A372-ECF3E023D39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CE52BE-5516-4AC0-B433-E8A97E5A6959}" type="pres">
      <dgm:prSet presAssocID="{75F46C7D-8C5B-44B8-885B-72B553DFBDED}" presName="linNode" presStyleCnt="0"/>
      <dgm:spPr/>
    </dgm:pt>
    <dgm:pt modelId="{08C77654-8D82-4852-ACC6-B961A709AAE1}" type="pres">
      <dgm:prSet presAssocID="{75F46C7D-8C5B-44B8-885B-72B553DFBDE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E925CD-DA96-4108-9F23-AE05A8DA6274}" type="pres">
      <dgm:prSet presAssocID="{75F46C7D-8C5B-44B8-885B-72B553DFBDE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8495DC-32AC-4539-8AED-DEBFFCCFE0E5}" type="pres">
      <dgm:prSet presAssocID="{845FF6B3-6688-4FCD-971F-F6007A755750}" presName="sp" presStyleCnt="0"/>
      <dgm:spPr/>
    </dgm:pt>
    <dgm:pt modelId="{D604D9B3-10EE-4962-B7BD-9986132895C7}" type="pres">
      <dgm:prSet presAssocID="{C8FCE1D5-0013-443B-BA52-E4A60EA3FE6D}" presName="linNode" presStyleCnt="0"/>
      <dgm:spPr/>
    </dgm:pt>
    <dgm:pt modelId="{7491B81D-B182-44CE-882F-F2010AEAC0EA}" type="pres">
      <dgm:prSet presAssocID="{C8FCE1D5-0013-443B-BA52-E4A60EA3FE6D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48B53B-7C1D-42EE-9775-0A07C71CCD98}" type="pres">
      <dgm:prSet presAssocID="{C8FCE1D5-0013-443B-BA52-E4A60EA3FE6D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5E324B-DA9E-4CD8-BC82-0DC84413A471}" type="pres">
      <dgm:prSet presAssocID="{1C2A5E08-29F2-4695-ACA7-95A34ECB417D}" presName="sp" presStyleCnt="0"/>
      <dgm:spPr/>
    </dgm:pt>
    <dgm:pt modelId="{4A27FA38-9C39-4F55-8F9E-F5842224BF78}" type="pres">
      <dgm:prSet presAssocID="{6A8A74D4-03D1-4937-B8C8-7B38C7EA0260}" presName="linNode" presStyleCnt="0"/>
      <dgm:spPr/>
    </dgm:pt>
    <dgm:pt modelId="{B26A34E9-DEA4-407D-9D6C-64B9AF6AEE61}" type="pres">
      <dgm:prSet presAssocID="{6A8A74D4-03D1-4937-B8C8-7B38C7EA026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1F0921-B0AF-40BC-9415-C3C382387AD4}" type="pres">
      <dgm:prSet presAssocID="{6A8A74D4-03D1-4937-B8C8-7B38C7EA026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A59A8C-5A61-481E-9ADD-876BF0AD1C37}" type="presOf" srcId="{4F09627D-7E88-4601-93C1-4E2BFE4319F2}" destId="{B648B53B-7C1D-42EE-9775-0A07C71CCD98}" srcOrd="0" destOrd="0" presId="urn:microsoft.com/office/officeart/2005/8/layout/vList5"/>
    <dgm:cxn modelId="{57ABB01E-4A53-4571-BB06-995429C666C4}" type="presOf" srcId="{D06C39EA-88FF-491A-A601-2B59DC71888A}" destId="{B648B53B-7C1D-42EE-9775-0A07C71CCD98}" srcOrd="0" destOrd="1" presId="urn:microsoft.com/office/officeart/2005/8/layout/vList5"/>
    <dgm:cxn modelId="{EDC53F28-0B7E-4F38-9990-5DF11B1A376D}" srcId="{C8FCE1D5-0013-443B-BA52-E4A60EA3FE6D}" destId="{D06C39EA-88FF-491A-A601-2B59DC71888A}" srcOrd="1" destOrd="0" parTransId="{7BEB754B-C72A-4BD2-98F0-FCE6D62DC4CA}" sibTransId="{B5E39A68-3EC6-4CBC-95C8-E70580AF46E5}"/>
    <dgm:cxn modelId="{ACFE6916-B2FA-4B64-AF86-BBC7CF1CB334}" srcId="{6A8A74D4-03D1-4937-B8C8-7B38C7EA0260}" destId="{13FC20E3-24F3-4E43-BA2C-BFEA9A5E6181}" srcOrd="0" destOrd="0" parTransId="{20E3E651-9F89-4232-A78E-7DA54792A69D}" sibTransId="{2954581B-096E-490E-B5BF-AC14E2D13EF1}"/>
    <dgm:cxn modelId="{FD0522C0-E3F8-4A30-BBB0-018B8DB59595}" type="presOf" srcId="{4E8F3B2F-F18D-4487-BD67-41CFB087905E}" destId="{B648B53B-7C1D-42EE-9775-0A07C71CCD98}" srcOrd="0" destOrd="2" presId="urn:microsoft.com/office/officeart/2005/8/layout/vList5"/>
    <dgm:cxn modelId="{CB1D53B5-8AE8-4AB4-80AB-0062AE9A0A43}" type="presOf" srcId="{34F89855-311B-49A5-B10D-1F203F299971}" destId="{9A1F0921-B0AF-40BC-9415-C3C382387AD4}" srcOrd="0" destOrd="1" presId="urn:microsoft.com/office/officeart/2005/8/layout/vList5"/>
    <dgm:cxn modelId="{AFE0B99D-2E57-430D-A357-ACA44DAC5684}" type="presOf" srcId="{13FC20E3-24F3-4E43-BA2C-BFEA9A5E6181}" destId="{9A1F0921-B0AF-40BC-9415-C3C382387AD4}" srcOrd="0" destOrd="0" presId="urn:microsoft.com/office/officeart/2005/8/layout/vList5"/>
    <dgm:cxn modelId="{C15E96C3-226A-4C9B-A627-D6BDB51E1BF5}" srcId="{C8FCE1D5-0013-443B-BA52-E4A60EA3FE6D}" destId="{4E8F3B2F-F18D-4487-BD67-41CFB087905E}" srcOrd="2" destOrd="0" parTransId="{8368A8F6-1661-4193-94BC-073E76623AB2}" sibTransId="{AE714AD0-EBFA-4B17-9313-712B634B1DF8}"/>
    <dgm:cxn modelId="{B924EA65-8BFC-49DC-B002-0E7957AE00A2}" srcId="{75F46C7D-8C5B-44B8-885B-72B553DFBDED}" destId="{BA82F9C6-B7BC-4D59-8C69-65B131B77D5C}" srcOrd="2" destOrd="0" parTransId="{47CABD23-61FC-4284-8628-3338172E2939}" sibTransId="{4C23BD92-6EB5-4918-BB50-6F24F62E9DA1}"/>
    <dgm:cxn modelId="{67AD47F8-E1F0-4FC1-AA74-D863E6523FBD}" srcId="{6A8A74D4-03D1-4937-B8C8-7B38C7EA0260}" destId="{34F89855-311B-49A5-B10D-1F203F299971}" srcOrd="1" destOrd="0" parTransId="{491D3EDC-38C4-42E2-85A5-203562137549}" sibTransId="{E20D405D-85E2-4AFF-8612-9979F1192E4B}"/>
    <dgm:cxn modelId="{C9C30888-B9D8-472B-950C-2401C15E3F9E}" type="presOf" srcId="{BA82F9C6-B7BC-4D59-8C69-65B131B77D5C}" destId="{18E925CD-DA96-4108-9F23-AE05A8DA6274}" srcOrd="0" destOrd="2" presId="urn:microsoft.com/office/officeart/2005/8/layout/vList5"/>
    <dgm:cxn modelId="{A42C5CE1-000A-4B1A-9FC2-3B2B33ECBAC4}" type="presOf" srcId="{9804C411-831F-4DA6-8B1B-9C583352CE3D}" destId="{18E925CD-DA96-4108-9F23-AE05A8DA6274}" srcOrd="0" destOrd="0" presId="urn:microsoft.com/office/officeart/2005/8/layout/vList5"/>
    <dgm:cxn modelId="{6DC01451-AC09-42D7-A68B-8558B768DE8C}" type="presOf" srcId="{A2397643-8125-4F1C-A372-ECF3E023D390}" destId="{C8B29964-6444-42B7-95B2-6A5BCADA3A67}" srcOrd="0" destOrd="0" presId="urn:microsoft.com/office/officeart/2005/8/layout/vList5"/>
    <dgm:cxn modelId="{992753B7-1671-45EE-9A52-A87F63B4FA71}" srcId="{A2397643-8125-4F1C-A372-ECF3E023D390}" destId="{C8FCE1D5-0013-443B-BA52-E4A60EA3FE6D}" srcOrd="1" destOrd="0" parTransId="{534C5E64-47EE-48C9-A4CD-A367C15C24CB}" sibTransId="{1C2A5E08-29F2-4695-ACA7-95A34ECB417D}"/>
    <dgm:cxn modelId="{A5C46D86-E622-4CD3-AD5D-56F2787D9492}" srcId="{A2397643-8125-4F1C-A372-ECF3E023D390}" destId="{75F46C7D-8C5B-44B8-885B-72B553DFBDED}" srcOrd="0" destOrd="0" parTransId="{CDD8B25A-7C01-4D26-B85F-59F94B555813}" sibTransId="{845FF6B3-6688-4FCD-971F-F6007A755750}"/>
    <dgm:cxn modelId="{BED138B4-15E9-471E-8C3B-E0AF53A0AE5D}" srcId="{75F46C7D-8C5B-44B8-885B-72B553DFBDED}" destId="{389C0EFA-19BF-411D-A158-4A1EE8E2C12E}" srcOrd="1" destOrd="0" parTransId="{B48358E2-EB89-48E2-AFBD-BB181A0E33E1}" sibTransId="{676BEC3D-CADC-444A-A35B-0F861DE01B81}"/>
    <dgm:cxn modelId="{7F4180B5-3C46-45C3-B072-51BA87C09BB8}" type="presOf" srcId="{389C0EFA-19BF-411D-A158-4A1EE8E2C12E}" destId="{18E925CD-DA96-4108-9F23-AE05A8DA6274}" srcOrd="0" destOrd="1" presId="urn:microsoft.com/office/officeart/2005/8/layout/vList5"/>
    <dgm:cxn modelId="{15911F43-C678-4150-8A83-845F525739E1}" type="presOf" srcId="{C8FCE1D5-0013-443B-BA52-E4A60EA3FE6D}" destId="{7491B81D-B182-44CE-882F-F2010AEAC0EA}" srcOrd="0" destOrd="0" presId="urn:microsoft.com/office/officeart/2005/8/layout/vList5"/>
    <dgm:cxn modelId="{0A19B143-58AC-48DF-8335-5E07B3EE2C6B}" srcId="{A2397643-8125-4F1C-A372-ECF3E023D390}" destId="{6A8A74D4-03D1-4937-B8C8-7B38C7EA0260}" srcOrd="2" destOrd="0" parTransId="{B4EBF1B6-3111-4EEE-A303-5A97FE5E0634}" sibTransId="{6013AA25-446C-4612-B8D9-8C13B3B348A2}"/>
    <dgm:cxn modelId="{4699913B-42E8-4C8F-8CDB-095F5ACD8E6F}" srcId="{75F46C7D-8C5B-44B8-885B-72B553DFBDED}" destId="{9804C411-831F-4DA6-8B1B-9C583352CE3D}" srcOrd="0" destOrd="0" parTransId="{10941DF6-D521-4B7D-A157-C3578FDA13BB}" sibTransId="{5937179E-E6B7-4288-B225-70592C680919}"/>
    <dgm:cxn modelId="{EBFE4EEF-26DC-44E6-8209-675F78AD1483}" type="presOf" srcId="{75F46C7D-8C5B-44B8-885B-72B553DFBDED}" destId="{08C77654-8D82-4852-ACC6-B961A709AAE1}" srcOrd="0" destOrd="0" presId="urn:microsoft.com/office/officeart/2005/8/layout/vList5"/>
    <dgm:cxn modelId="{CBE39B4A-78E1-4125-97A8-258B4CF25F7E}" type="presOf" srcId="{6A8A74D4-03D1-4937-B8C8-7B38C7EA0260}" destId="{B26A34E9-DEA4-407D-9D6C-64B9AF6AEE61}" srcOrd="0" destOrd="0" presId="urn:microsoft.com/office/officeart/2005/8/layout/vList5"/>
    <dgm:cxn modelId="{369CCAA4-9D5F-464A-87CE-77B2EF21F0B8}" srcId="{C8FCE1D5-0013-443B-BA52-E4A60EA3FE6D}" destId="{4F09627D-7E88-4601-93C1-4E2BFE4319F2}" srcOrd="0" destOrd="0" parTransId="{3827320A-3550-4AEA-B735-11B701042E5A}" sibTransId="{91466907-124C-4D4C-A391-76F7F2EEFEE7}"/>
    <dgm:cxn modelId="{85A6361F-EE0C-4676-BA1E-09B641178A47}" type="presParOf" srcId="{C8B29964-6444-42B7-95B2-6A5BCADA3A67}" destId="{AECE52BE-5516-4AC0-B433-E8A97E5A6959}" srcOrd="0" destOrd="0" presId="urn:microsoft.com/office/officeart/2005/8/layout/vList5"/>
    <dgm:cxn modelId="{A62B9528-B974-4FDF-8C2D-F05E521CCE37}" type="presParOf" srcId="{AECE52BE-5516-4AC0-B433-E8A97E5A6959}" destId="{08C77654-8D82-4852-ACC6-B961A709AAE1}" srcOrd="0" destOrd="0" presId="urn:microsoft.com/office/officeart/2005/8/layout/vList5"/>
    <dgm:cxn modelId="{E9FF7348-1AC6-4E15-8775-7B936EBA84D6}" type="presParOf" srcId="{AECE52BE-5516-4AC0-B433-E8A97E5A6959}" destId="{18E925CD-DA96-4108-9F23-AE05A8DA6274}" srcOrd="1" destOrd="0" presId="urn:microsoft.com/office/officeart/2005/8/layout/vList5"/>
    <dgm:cxn modelId="{45EF7498-CAC6-4DE2-8F6E-81B62F0954C7}" type="presParOf" srcId="{C8B29964-6444-42B7-95B2-6A5BCADA3A67}" destId="{F58495DC-32AC-4539-8AED-DEBFFCCFE0E5}" srcOrd="1" destOrd="0" presId="urn:microsoft.com/office/officeart/2005/8/layout/vList5"/>
    <dgm:cxn modelId="{56C5AAB0-DE0C-4469-96A9-5913750129FA}" type="presParOf" srcId="{C8B29964-6444-42B7-95B2-6A5BCADA3A67}" destId="{D604D9B3-10EE-4962-B7BD-9986132895C7}" srcOrd="2" destOrd="0" presId="urn:microsoft.com/office/officeart/2005/8/layout/vList5"/>
    <dgm:cxn modelId="{EC052282-7774-425A-9C79-C040BDD8FDB9}" type="presParOf" srcId="{D604D9B3-10EE-4962-B7BD-9986132895C7}" destId="{7491B81D-B182-44CE-882F-F2010AEAC0EA}" srcOrd="0" destOrd="0" presId="urn:microsoft.com/office/officeart/2005/8/layout/vList5"/>
    <dgm:cxn modelId="{F2E7C46B-7E56-4144-A5A9-CB5370E66777}" type="presParOf" srcId="{D604D9B3-10EE-4962-B7BD-9986132895C7}" destId="{B648B53B-7C1D-42EE-9775-0A07C71CCD98}" srcOrd="1" destOrd="0" presId="urn:microsoft.com/office/officeart/2005/8/layout/vList5"/>
    <dgm:cxn modelId="{32E59DA2-FE1C-4037-AAD8-E0E76479082B}" type="presParOf" srcId="{C8B29964-6444-42B7-95B2-6A5BCADA3A67}" destId="{CC5E324B-DA9E-4CD8-BC82-0DC84413A471}" srcOrd="3" destOrd="0" presId="urn:microsoft.com/office/officeart/2005/8/layout/vList5"/>
    <dgm:cxn modelId="{28AF1B48-5F31-49FF-892D-D621B5C8131F}" type="presParOf" srcId="{C8B29964-6444-42B7-95B2-6A5BCADA3A67}" destId="{4A27FA38-9C39-4F55-8F9E-F5842224BF78}" srcOrd="4" destOrd="0" presId="urn:microsoft.com/office/officeart/2005/8/layout/vList5"/>
    <dgm:cxn modelId="{6401FAC5-8213-4DF2-8C51-731CCDBDBD91}" type="presParOf" srcId="{4A27FA38-9C39-4F55-8F9E-F5842224BF78}" destId="{B26A34E9-DEA4-407D-9D6C-64B9AF6AEE61}" srcOrd="0" destOrd="0" presId="urn:microsoft.com/office/officeart/2005/8/layout/vList5"/>
    <dgm:cxn modelId="{21FD02D0-2247-49EC-AD79-3D14F88F7935}" type="presParOf" srcId="{4A27FA38-9C39-4F55-8F9E-F5842224BF78}" destId="{9A1F0921-B0AF-40BC-9415-C3C382387AD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87E9D6-2A90-4BCA-9917-059667D4BDB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1E1409-B4D1-4074-90A1-337E7AFD5784}">
      <dgm:prSet phldrT="[Text]"/>
      <dgm:spPr/>
      <dgm:t>
        <a:bodyPr/>
        <a:lstStyle/>
        <a:p>
          <a:r>
            <a:rPr lang="en-US" dirty="0" smtClean="0"/>
            <a:t>Who is involved in the conflict?</a:t>
          </a:r>
          <a:endParaRPr lang="en-US" dirty="0"/>
        </a:p>
      </dgm:t>
    </dgm:pt>
    <dgm:pt modelId="{3A22935D-9DC8-463F-B9FD-A51FA2726A84}" type="parTrans" cxnId="{7D8B7E75-4507-4B72-AA00-67CAF20DBBA1}">
      <dgm:prSet/>
      <dgm:spPr/>
      <dgm:t>
        <a:bodyPr/>
        <a:lstStyle/>
        <a:p>
          <a:endParaRPr lang="en-US"/>
        </a:p>
      </dgm:t>
    </dgm:pt>
    <dgm:pt modelId="{BD917192-454C-479E-9824-7CFC05C66C75}" type="sibTrans" cxnId="{7D8B7E75-4507-4B72-AA00-67CAF20DBBA1}">
      <dgm:prSet/>
      <dgm:spPr/>
      <dgm:t>
        <a:bodyPr/>
        <a:lstStyle/>
        <a:p>
          <a:endParaRPr lang="en-US"/>
        </a:p>
      </dgm:t>
    </dgm:pt>
    <dgm:pt modelId="{13EF7743-F837-4C14-ABD5-BECC83A95EAC}">
      <dgm:prSet phldrT="[Text]"/>
      <dgm:spPr/>
      <dgm:t>
        <a:bodyPr/>
        <a:lstStyle/>
        <a:p>
          <a:r>
            <a:rPr lang="en-US" dirty="0" smtClean="0"/>
            <a:t>What is the conflict about?</a:t>
          </a:r>
          <a:endParaRPr lang="en-US" dirty="0"/>
        </a:p>
      </dgm:t>
    </dgm:pt>
    <dgm:pt modelId="{1AB9E8ED-F37F-42EF-A40F-6CF38FF36144}" type="parTrans" cxnId="{E0FE3E93-CFA9-48C8-AD4F-12EAB3CE8C4B}">
      <dgm:prSet/>
      <dgm:spPr/>
      <dgm:t>
        <a:bodyPr/>
        <a:lstStyle/>
        <a:p>
          <a:endParaRPr lang="en-US"/>
        </a:p>
      </dgm:t>
    </dgm:pt>
    <dgm:pt modelId="{7A3CABFC-B025-4192-AB4B-30AD3C21050A}" type="sibTrans" cxnId="{E0FE3E93-CFA9-48C8-AD4F-12EAB3CE8C4B}">
      <dgm:prSet/>
      <dgm:spPr/>
      <dgm:t>
        <a:bodyPr/>
        <a:lstStyle/>
        <a:p>
          <a:endParaRPr lang="en-US"/>
        </a:p>
      </dgm:t>
    </dgm:pt>
    <dgm:pt modelId="{5D68DDC3-675B-4FA3-BF42-6CEC3951F4B2}">
      <dgm:prSet phldrT="[Text]"/>
      <dgm:spPr/>
      <dgm:t>
        <a:bodyPr/>
        <a:lstStyle/>
        <a:p>
          <a:r>
            <a:rPr lang="en-US" dirty="0" smtClean="0"/>
            <a:t>What strategy could be used to help resolve the </a:t>
          </a:r>
          <a:r>
            <a:rPr lang="en-US" dirty="0" err="1" smtClean="0"/>
            <a:t>convlict</a:t>
          </a:r>
          <a:r>
            <a:rPr lang="en-US" dirty="0" smtClean="0"/>
            <a:t>?</a:t>
          </a:r>
          <a:endParaRPr lang="en-US" dirty="0"/>
        </a:p>
      </dgm:t>
    </dgm:pt>
    <dgm:pt modelId="{10B478FF-4A06-4485-BF9C-F5EB4E7A35D8}" type="parTrans" cxnId="{2B11A69E-6302-4615-BDCA-1BCA5A9CE21A}">
      <dgm:prSet/>
      <dgm:spPr/>
      <dgm:t>
        <a:bodyPr/>
        <a:lstStyle/>
        <a:p>
          <a:endParaRPr lang="en-US"/>
        </a:p>
      </dgm:t>
    </dgm:pt>
    <dgm:pt modelId="{C2396741-9B38-4260-9FCD-B02D01C072DB}" type="sibTrans" cxnId="{2B11A69E-6302-4615-BDCA-1BCA5A9CE21A}">
      <dgm:prSet/>
      <dgm:spPr/>
      <dgm:t>
        <a:bodyPr/>
        <a:lstStyle/>
        <a:p>
          <a:endParaRPr lang="en-US"/>
        </a:p>
      </dgm:t>
    </dgm:pt>
    <dgm:pt modelId="{BD6099BC-12AC-4D40-A8D4-95F72DBC6085}">
      <dgm:prSet phldrT="[Text]"/>
      <dgm:spPr/>
      <dgm:t>
        <a:bodyPr/>
        <a:lstStyle/>
        <a:p>
          <a:r>
            <a:rPr lang="en-US" dirty="0" smtClean="0"/>
            <a:t>How might this end?</a:t>
          </a:r>
          <a:endParaRPr lang="en-US" dirty="0"/>
        </a:p>
      </dgm:t>
    </dgm:pt>
    <dgm:pt modelId="{83BCF497-231F-4A76-AC07-CFE0C0595BB8}" type="parTrans" cxnId="{5158CE2B-F314-40B4-AE47-68722259FB04}">
      <dgm:prSet/>
      <dgm:spPr/>
      <dgm:t>
        <a:bodyPr/>
        <a:lstStyle/>
        <a:p>
          <a:endParaRPr lang="en-US"/>
        </a:p>
      </dgm:t>
    </dgm:pt>
    <dgm:pt modelId="{2E28A77F-F61D-477E-B5FF-E71DC6BF2C5C}" type="sibTrans" cxnId="{5158CE2B-F314-40B4-AE47-68722259FB04}">
      <dgm:prSet/>
      <dgm:spPr/>
      <dgm:t>
        <a:bodyPr/>
        <a:lstStyle/>
        <a:p>
          <a:endParaRPr lang="en-US"/>
        </a:p>
      </dgm:t>
    </dgm:pt>
    <dgm:pt modelId="{D822D75A-238A-426D-A9D3-A664472FE3B0}" type="pres">
      <dgm:prSet presAssocID="{6787E9D6-2A90-4BCA-9917-059667D4BDB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2395514-DBA0-4CED-89BE-7504CBC7A432}" type="pres">
      <dgm:prSet presAssocID="{7D1E1409-B4D1-4074-90A1-337E7AFD578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32A82B-4674-4EDF-9D7F-64365CA69702}" type="pres">
      <dgm:prSet presAssocID="{BD917192-454C-479E-9824-7CFC05C66C75}" presName="sibTrans" presStyleCnt="0"/>
      <dgm:spPr/>
    </dgm:pt>
    <dgm:pt modelId="{CA859311-5D60-4C23-8215-E2A3B961A589}" type="pres">
      <dgm:prSet presAssocID="{13EF7743-F837-4C14-ABD5-BECC83A95EA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0EDF61-C988-4772-90F2-66FCA11242B4}" type="pres">
      <dgm:prSet presAssocID="{7A3CABFC-B025-4192-AB4B-30AD3C21050A}" presName="sibTrans" presStyleCnt="0"/>
      <dgm:spPr/>
    </dgm:pt>
    <dgm:pt modelId="{C2764FD5-F4FD-48B7-AC49-58329BEF3D17}" type="pres">
      <dgm:prSet presAssocID="{5D68DDC3-675B-4FA3-BF42-6CEC3951F4B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E324CE-8FE6-473B-B8C0-21927AF23F67}" type="pres">
      <dgm:prSet presAssocID="{C2396741-9B38-4260-9FCD-B02D01C072DB}" presName="sibTrans" presStyleCnt="0"/>
      <dgm:spPr/>
    </dgm:pt>
    <dgm:pt modelId="{5429D04B-D3BC-42D0-B5D3-4A45E3106E19}" type="pres">
      <dgm:prSet presAssocID="{BD6099BC-12AC-4D40-A8D4-95F72DBC608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B11A69E-6302-4615-BDCA-1BCA5A9CE21A}" srcId="{6787E9D6-2A90-4BCA-9917-059667D4BDBC}" destId="{5D68DDC3-675B-4FA3-BF42-6CEC3951F4B2}" srcOrd="2" destOrd="0" parTransId="{10B478FF-4A06-4485-BF9C-F5EB4E7A35D8}" sibTransId="{C2396741-9B38-4260-9FCD-B02D01C072DB}"/>
    <dgm:cxn modelId="{7E596AC8-3FC5-4B50-BF99-906A5FD178AA}" type="presOf" srcId="{BD6099BC-12AC-4D40-A8D4-95F72DBC6085}" destId="{5429D04B-D3BC-42D0-B5D3-4A45E3106E19}" srcOrd="0" destOrd="0" presId="urn:microsoft.com/office/officeart/2005/8/layout/default"/>
    <dgm:cxn modelId="{7D8B7E75-4507-4B72-AA00-67CAF20DBBA1}" srcId="{6787E9D6-2A90-4BCA-9917-059667D4BDBC}" destId="{7D1E1409-B4D1-4074-90A1-337E7AFD5784}" srcOrd="0" destOrd="0" parTransId="{3A22935D-9DC8-463F-B9FD-A51FA2726A84}" sibTransId="{BD917192-454C-479E-9824-7CFC05C66C75}"/>
    <dgm:cxn modelId="{5158CE2B-F314-40B4-AE47-68722259FB04}" srcId="{6787E9D6-2A90-4BCA-9917-059667D4BDBC}" destId="{BD6099BC-12AC-4D40-A8D4-95F72DBC6085}" srcOrd="3" destOrd="0" parTransId="{83BCF497-231F-4A76-AC07-CFE0C0595BB8}" sibTransId="{2E28A77F-F61D-477E-B5FF-E71DC6BF2C5C}"/>
    <dgm:cxn modelId="{29EC5D75-B37E-4BA8-9052-2E0CEBAD8A2A}" type="presOf" srcId="{6787E9D6-2A90-4BCA-9917-059667D4BDBC}" destId="{D822D75A-238A-426D-A9D3-A664472FE3B0}" srcOrd="0" destOrd="0" presId="urn:microsoft.com/office/officeart/2005/8/layout/default"/>
    <dgm:cxn modelId="{0DEFCAA4-891D-42B4-BAC4-E19A39778418}" type="presOf" srcId="{5D68DDC3-675B-4FA3-BF42-6CEC3951F4B2}" destId="{C2764FD5-F4FD-48B7-AC49-58329BEF3D17}" srcOrd="0" destOrd="0" presId="urn:microsoft.com/office/officeart/2005/8/layout/default"/>
    <dgm:cxn modelId="{FFC89062-5E62-495C-8D02-15A93A33AD9B}" type="presOf" srcId="{7D1E1409-B4D1-4074-90A1-337E7AFD5784}" destId="{12395514-DBA0-4CED-89BE-7504CBC7A432}" srcOrd="0" destOrd="0" presId="urn:microsoft.com/office/officeart/2005/8/layout/default"/>
    <dgm:cxn modelId="{E0FE3E93-CFA9-48C8-AD4F-12EAB3CE8C4B}" srcId="{6787E9D6-2A90-4BCA-9917-059667D4BDBC}" destId="{13EF7743-F837-4C14-ABD5-BECC83A95EAC}" srcOrd="1" destOrd="0" parTransId="{1AB9E8ED-F37F-42EF-A40F-6CF38FF36144}" sibTransId="{7A3CABFC-B025-4192-AB4B-30AD3C21050A}"/>
    <dgm:cxn modelId="{446A109B-7CB0-497B-A51B-0D582C62DD7B}" type="presOf" srcId="{13EF7743-F837-4C14-ABD5-BECC83A95EAC}" destId="{CA859311-5D60-4C23-8215-E2A3B961A589}" srcOrd="0" destOrd="0" presId="urn:microsoft.com/office/officeart/2005/8/layout/default"/>
    <dgm:cxn modelId="{E08EED04-F774-4F97-861B-B6DA61ED375B}" type="presParOf" srcId="{D822D75A-238A-426D-A9D3-A664472FE3B0}" destId="{12395514-DBA0-4CED-89BE-7504CBC7A432}" srcOrd="0" destOrd="0" presId="urn:microsoft.com/office/officeart/2005/8/layout/default"/>
    <dgm:cxn modelId="{FB61E03D-CE67-457D-84D3-1EB2F766BAB0}" type="presParOf" srcId="{D822D75A-238A-426D-A9D3-A664472FE3B0}" destId="{9D32A82B-4674-4EDF-9D7F-64365CA69702}" srcOrd="1" destOrd="0" presId="urn:microsoft.com/office/officeart/2005/8/layout/default"/>
    <dgm:cxn modelId="{CEA04D50-5F9E-43F2-A97F-C1ECD8DC1020}" type="presParOf" srcId="{D822D75A-238A-426D-A9D3-A664472FE3B0}" destId="{CA859311-5D60-4C23-8215-E2A3B961A589}" srcOrd="2" destOrd="0" presId="urn:microsoft.com/office/officeart/2005/8/layout/default"/>
    <dgm:cxn modelId="{D74AC982-FF2A-46C4-AE37-CE41D3B964F0}" type="presParOf" srcId="{D822D75A-238A-426D-A9D3-A664472FE3B0}" destId="{F40EDF61-C988-4772-90F2-66FCA11242B4}" srcOrd="3" destOrd="0" presId="urn:microsoft.com/office/officeart/2005/8/layout/default"/>
    <dgm:cxn modelId="{9738C7B0-CDFD-4F05-97B7-3A0234D6222B}" type="presParOf" srcId="{D822D75A-238A-426D-A9D3-A664472FE3B0}" destId="{C2764FD5-F4FD-48B7-AC49-58329BEF3D17}" srcOrd="4" destOrd="0" presId="urn:microsoft.com/office/officeart/2005/8/layout/default"/>
    <dgm:cxn modelId="{4158E3E8-5049-43C7-B385-85213C95AC29}" type="presParOf" srcId="{D822D75A-238A-426D-A9D3-A664472FE3B0}" destId="{0AE324CE-8FE6-473B-B8C0-21927AF23F67}" srcOrd="5" destOrd="0" presId="urn:microsoft.com/office/officeart/2005/8/layout/default"/>
    <dgm:cxn modelId="{662FDD08-8F3E-4444-AB73-919659FE94A9}" type="presParOf" srcId="{D822D75A-238A-426D-A9D3-A664472FE3B0}" destId="{5429D04B-D3BC-42D0-B5D3-4A45E3106E1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4AC39-44E6-425E-AF49-CF7D189F346F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0F472-929B-459B-8D82-2FABCC5B3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F2775BC-6312-42C7-B7C5-EA6783C2D9CA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7F715A1-4ADC-44E0-9587-804FF39D6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534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16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21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0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13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94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41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65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15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0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48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9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91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0915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“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2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460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316302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4801" y="4953000"/>
            <a:ext cx="7999315" cy="1074057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0" i="0" kern="12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4033" y="331651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584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54953" y="3848610"/>
            <a:ext cx="8825659" cy="588517"/>
          </a:xfrm>
        </p:spPr>
        <p:txBody>
          <a:bodyPr anchor="b">
            <a:normAutofit/>
          </a:bodyPr>
          <a:lstStyle>
            <a:lvl1pPr marL="0" indent="0" algn="l" defTabSz="457200" rtl="0" eaLnBrk="1" latinLnBrk="0" hangingPunct="1">
              <a:buNone/>
              <a:defRPr lang="en-US" sz="3600" b="0" i="0" kern="1200" cap="none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226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470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30" name="Picture Placeholder 2"/>
          <p:cNvSpPr>
            <a:spLocks noGrp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52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830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64151" y="1447799"/>
            <a:ext cx="1409965" cy="4413251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447799"/>
            <a:ext cx="6776630" cy="44132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0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44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9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087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0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23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31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85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1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99941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60901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0FF0622-75E4-48B8-A617-5428CA5926CE}" type="datetimeFigureOut">
              <a:rPr lang="en-US" smtClean="0"/>
              <a:t>6/26/2018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672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pVtVUSYMRw" TargetMode="Externa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dIs9sFyFSDk" TargetMode="Externa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VtIb40vrlg" TargetMode="Externa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4353" y="103031"/>
            <a:ext cx="8825658" cy="2278879"/>
          </a:xfrm>
        </p:spPr>
        <p:txBody>
          <a:bodyPr/>
          <a:lstStyle/>
          <a:p>
            <a:r>
              <a:rPr lang="en-US" dirty="0" smtClean="0"/>
              <a:t>Welcome! I’m so glad you’re here!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2975020"/>
            <a:ext cx="8825658" cy="2663780"/>
          </a:xfrm>
        </p:spPr>
        <p:txBody>
          <a:bodyPr/>
          <a:lstStyle/>
          <a:p>
            <a:r>
              <a:rPr lang="en-US" dirty="0" smtClean="0"/>
              <a:t>Please do the following to be ready for a great class together:</a:t>
            </a:r>
          </a:p>
          <a:p>
            <a:pPr marL="457200" indent="-457200">
              <a:buAutoNum type="arabicPeriod"/>
            </a:pPr>
            <a:r>
              <a:rPr lang="en-US" dirty="0" smtClean="0"/>
              <a:t>Clear your desk of everything but a pen/pencil and your notecard.</a:t>
            </a:r>
          </a:p>
          <a:p>
            <a:pPr marL="457200" indent="-457200">
              <a:buAutoNum type="arabicPeriod"/>
            </a:pPr>
            <a:r>
              <a:rPr lang="en-US" dirty="0" smtClean="0"/>
              <a:t>Using the notecard provided, write down a few words that you think of when you hear the word “Conflict”.</a:t>
            </a:r>
          </a:p>
          <a:p>
            <a:pPr marL="457200" indent="-457200">
              <a:buAutoNum type="arabicPeriod"/>
            </a:pPr>
            <a:r>
              <a:rPr lang="en-US" dirty="0" smtClean="0"/>
              <a:t>Be prepared to share your thoughts with the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4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3: Ignore It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Do not react verbally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Do not show a physical response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Take some deep breaths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MUST be consistent</a:t>
            </a:r>
          </a:p>
          <a:p>
            <a:pPr marL="0" indent="0">
              <a:buNone/>
            </a:pP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1276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4: Take a Break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Sharpen your pencil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Ask your teacher if you can get a drink of water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Ask your teacher if you can work at another desk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8130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5: Make a Deal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4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Both people agree to something to stop the conflict.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“I will stop packing on you if you stop making fun of my shoes.” </a:t>
            </a:r>
          </a:p>
        </p:txBody>
      </p:sp>
    </p:spTree>
    <p:extLst>
      <p:ext uri="{BB962C8B-B14F-4D97-AF65-F5344CB8AC3E}">
        <p14:creationId xmlns:p14="http://schemas.microsoft.com/office/powerpoint/2010/main" val="29456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6: Mediation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When you’ve tried at least two of these strategies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Conversation between you and the other person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With Mrs. Bobrow (or another trusted adult)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757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Practice Together!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4800" dirty="0" smtClean="0"/>
              <a:t>In each of these clips, there is a conflict.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Who is the conflict between?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What is the conflict about?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What strategy would you recommend to help the conflict resolve?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0070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 1: Invention</a:t>
            </a:r>
            <a:endParaRPr lang="en-US" dirty="0"/>
          </a:p>
        </p:txBody>
      </p:sp>
      <p:pic>
        <p:nvPicPr>
          <p:cNvPr id="6" name="JpVtVUSYMR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914400" y="1527075"/>
            <a:ext cx="9440214" cy="531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29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 2: Mother </a:t>
            </a:r>
            <a:r>
              <a:rPr lang="en-US" dirty="0" err="1" smtClean="0"/>
              <a:t>Gothel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800" dirty="0" smtClean="0"/>
          </a:p>
        </p:txBody>
      </p:sp>
      <p:pic>
        <p:nvPicPr>
          <p:cNvPr id="3" name="dIs9sFyFSDk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51418" y="1299157"/>
            <a:ext cx="9528199" cy="535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71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 2: Control Your Temper</a:t>
            </a:r>
            <a:endParaRPr lang="en-US" dirty="0"/>
          </a:p>
        </p:txBody>
      </p:sp>
      <p:pic>
        <p:nvPicPr>
          <p:cNvPr id="4" name="SVtIb40vrl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646111" y="1376163"/>
            <a:ext cx="9682745" cy="544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2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Turn! From the scenario, please tell us…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699785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Conflict: How to Deal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Mrs. Bobrow, School Counselor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 smtClean="0"/>
              <a:t>Objectives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Today I will…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5034972" cy="465380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Define “conflict” so I can better know how to address it </a:t>
            </a:r>
          </a:p>
          <a:p>
            <a:r>
              <a:rPr lang="en-US" sz="2400" dirty="0" smtClean="0"/>
              <a:t>Identify conflict that I can handle on my own</a:t>
            </a:r>
          </a:p>
          <a:p>
            <a:r>
              <a:rPr lang="en-US" sz="2400" dirty="0" smtClean="0"/>
              <a:t>Understand steps I can take that will help me better handle future conflicts</a:t>
            </a:r>
          </a:p>
          <a:p>
            <a:r>
              <a:rPr lang="en-US" sz="2400" dirty="0" smtClean="0"/>
              <a:t>Practice using strategies to help resolve a conflict</a:t>
            </a:r>
          </a:p>
          <a:p>
            <a:pPr marL="0" indent="0">
              <a:buNone/>
            </a:pPr>
            <a:r>
              <a:rPr lang="en-US" sz="2400" dirty="0" smtClean="0"/>
              <a:t>Let’s talk about those cards!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67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Conflict?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serious disagreement or argument</a:t>
            </a:r>
          </a:p>
          <a:p>
            <a:r>
              <a:rPr lang="en-US" sz="3200" dirty="0" smtClean="0"/>
              <a:t>Usually results in at least one person feeling hurt, rejected, or betrayed</a:t>
            </a:r>
          </a:p>
          <a:p>
            <a:r>
              <a:rPr lang="en-US" sz="3200" dirty="0" smtClean="0"/>
              <a:t>Can change the way someone sees him/herself or how others see that person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11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Conflict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7035863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Question: When have you been involved in a conflict like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Briefly describe the situation on the notecard you used at the beginning of class. Please consider:</a:t>
            </a:r>
          </a:p>
          <a:p>
            <a:pPr lvl="1"/>
            <a:r>
              <a:rPr lang="en-US" sz="2800" dirty="0" smtClean="0"/>
              <a:t>Who was involved?</a:t>
            </a:r>
          </a:p>
          <a:p>
            <a:pPr lvl="1"/>
            <a:r>
              <a:rPr lang="en-US" sz="2800" dirty="0" smtClean="0"/>
              <a:t>What was the conflict about?</a:t>
            </a:r>
          </a:p>
          <a:p>
            <a:pPr lvl="1"/>
            <a:r>
              <a:rPr lang="en-US" sz="2800" dirty="0" smtClean="0"/>
              <a:t>What was the end result?</a:t>
            </a:r>
          </a:p>
          <a:p>
            <a:pPr lvl="1"/>
            <a:r>
              <a:rPr lang="en-US" sz="2800" dirty="0" smtClean="0"/>
              <a:t>How do you feel NOW when you think back to that conflict? </a:t>
            </a:r>
          </a:p>
          <a:p>
            <a:pPr marL="457200" lvl="1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380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5400" dirty="0" smtClean="0"/>
              <a:t>Strategies </a:t>
            </a:r>
            <a:r>
              <a:rPr lang="en-US" sz="5400" dirty="0"/>
              <a:t>for </a:t>
            </a:r>
            <a:r>
              <a:rPr lang="en-US" sz="5400" dirty="0" smtClean="0"/>
              <a:t>Handling    Conflict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7107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1: Tell the Person to STOP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Look the person in the eye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Be specific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Be direct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Example: “Please stop saying my shoes are ugly.”</a:t>
            </a:r>
          </a:p>
        </p:txBody>
      </p:sp>
    </p:spTree>
    <p:extLst>
      <p:ext uri="{BB962C8B-B14F-4D97-AF65-F5344CB8AC3E}">
        <p14:creationId xmlns:p14="http://schemas.microsoft.com/office/powerpoint/2010/main" val="327777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2: Use “I” Statements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4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Expresses that what someone is doing to you is hurting you in some way.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800" dirty="0" smtClean="0"/>
              <a:t>Example: “I feel </a:t>
            </a:r>
            <a:r>
              <a:rPr lang="en-US" sz="4800" u="sng" dirty="0" smtClean="0"/>
              <a:t>SAD</a:t>
            </a:r>
            <a:r>
              <a:rPr lang="en-US" sz="4800" dirty="0" smtClean="0"/>
              <a:t> when you </a:t>
            </a:r>
            <a:r>
              <a:rPr lang="en-US" sz="4800" u="sng" dirty="0" smtClean="0"/>
              <a:t>SAY MY SHOES ARE UGLY </a:t>
            </a:r>
            <a:r>
              <a:rPr lang="en-US" sz="4800" dirty="0" smtClean="0"/>
              <a:t>because </a:t>
            </a:r>
            <a:r>
              <a:rPr lang="en-US" sz="4800" u="sng" dirty="0" smtClean="0"/>
              <a:t>IT EMBARASSES ME</a:t>
            </a:r>
            <a:r>
              <a:rPr lang="en-US" sz="4800" dirty="0" smtClean="0"/>
              <a:t>.”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8542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 Red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Course Overview (widescreen)</Template>
  <TotalTime>0</TotalTime>
  <Words>549</Words>
  <Application>Microsoft Office PowerPoint</Application>
  <PresentationFormat>Widescreen</PresentationFormat>
  <Paragraphs>89</Paragraphs>
  <Slides>19</Slides>
  <Notes>11</Notes>
  <HiddenSlides>0</HiddenSlides>
  <MMClips>3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Century Gothic</vt:lpstr>
      <vt:lpstr>Wingdings</vt:lpstr>
      <vt:lpstr>Wingdings 3</vt:lpstr>
      <vt:lpstr>Ion</vt:lpstr>
      <vt:lpstr>Welcome! I’m so glad you’re here!</vt:lpstr>
      <vt:lpstr>Conflict: How to Deal </vt:lpstr>
      <vt:lpstr>Objectives</vt:lpstr>
      <vt:lpstr>What is Conflict?</vt:lpstr>
      <vt:lpstr>Types of Conflict</vt:lpstr>
      <vt:lpstr>Question: When have you been involved in a conflict like this?</vt:lpstr>
      <vt:lpstr>PowerPoint Presentation</vt:lpstr>
      <vt:lpstr>Strategy 1: Tell the Person to STOP</vt:lpstr>
      <vt:lpstr>Strategy 2: Use “I” Statements</vt:lpstr>
      <vt:lpstr>Strategy 3: Ignore It</vt:lpstr>
      <vt:lpstr>Strategy 4: Take a Break</vt:lpstr>
      <vt:lpstr>Strategy 5: Make a Deal</vt:lpstr>
      <vt:lpstr>Strategy 6: Mediation</vt:lpstr>
      <vt:lpstr>Let’s Practice Together!</vt:lpstr>
      <vt:lpstr>Clip 1: Invention</vt:lpstr>
      <vt:lpstr>Clip 2: Mother Gothel</vt:lpstr>
      <vt:lpstr>Clip 2: Control Your Temper</vt:lpstr>
      <vt:lpstr>Your Turn! From the scenario, please tell us… 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2017-12-07T02:17:51Z</dcterms:created>
  <dcterms:modified xsi:type="dcterms:W3CDTF">2018-06-26T18:42:10Z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