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VWRvVH5gBQ&amp;feature=youtu.b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7553" y="376706"/>
            <a:ext cx="8001000" cy="214755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 smtClean="0"/>
              <a:t>Welcome!</a:t>
            </a:r>
            <a:br>
              <a:rPr lang="en-US" sz="5300" dirty="0" smtClean="0"/>
            </a:br>
            <a:r>
              <a:rPr lang="en-US" sz="5300" dirty="0" smtClean="0"/>
              <a:t> It’s nice to see you today!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1" y="2871989"/>
            <a:ext cx="7120385" cy="2919211"/>
          </a:xfrm>
        </p:spPr>
        <p:txBody>
          <a:bodyPr/>
          <a:lstStyle/>
          <a:p>
            <a:r>
              <a:rPr lang="en-US" sz="3200" b="1" dirty="0" smtClean="0"/>
              <a:t>Do: </a:t>
            </a:r>
            <a:r>
              <a:rPr lang="en-US" dirty="0" smtClean="0"/>
              <a:t>Clear your desk completely</a:t>
            </a:r>
          </a:p>
          <a:p>
            <a:r>
              <a:rPr lang="en-US" sz="3200" b="1" dirty="0" smtClean="0"/>
              <a:t>Think:</a:t>
            </a:r>
            <a:r>
              <a:rPr lang="en-US" dirty="0" smtClean="0"/>
              <a:t> What is STRESS? On a scale of 1-10, how much STRESS are you feeling today? </a:t>
            </a:r>
          </a:p>
          <a:p>
            <a:r>
              <a:rPr lang="en-US" sz="3200" b="1" dirty="0" smtClean="0"/>
              <a:t>Prepare:</a:t>
            </a:r>
            <a:r>
              <a:rPr lang="en-US" dirty="0" smtClean="0"/>
              <a:t> Be ready to share your thoughts with the class</a:t>
            </a:r>
          </a:p>
        </p:txBody>
      </p:sp>
    </p:spTree>
    <p:extLst>
      <p:ext uri="{BB962C8B-B14F-4D97-AF65-F5344CB8AC3E}">
        <p14:creationId xmlns:p14="http://schemas.microsoft.com/office/powerpoint/2010/main" val="2064510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245" y="321972"/>
            <a:ext cx="1121749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Tip #3: Remove and Replace</a:t>
            </a:r>
          </a:p>
          <a:p>
            <a:endParaRPr lang="en-US" sz="5400" dirty="0"/>
          </a:p>
          <a:p>
            <a:r>
              <a:rPr lang="en-US" sz="4000" dirty="0" smtClean="0"/>
              <a:t>1. What is the thought?</a:t>
            </a:r>
          </a:p>
          <a:p>
            <a:r>
              <a:rPr lang="en-US" sz="4000" dirty="0" smtClean="0"/>
              <a:t>2. Picture it, and kick it out of your mind!</a:t>
            </a:r>
          </a:p>
          <a:p>
            <a:r>
              <a:rPr lang="en-US" sz="4000" dirty="0" smtClean="0"/>
              <a:t>3. REPLACE it with a positive thought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Important: Must know positive thought</a:t>
            </a:r>
            <a:br>
              <a:rPr lang="en-US" sz="4000" dirty="0" smtClean="0"/>
            </a:br>
            <a:r>
              <a:rPr lang="en-US" sz="4000" dirty="0" smtClean="0"/>
              <a:t>      ahead of time!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60247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245" y="321972"/>
            <a:ext cx="1121749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Tip #4: Is it Rational?</a:t>
            </a:r>
          </a:p>
          <a:p>
            <a:endParaRPr lang="en-US" sz="5400" dirty="0"/>
          </a:p>
          <a:p>
            <a:pPr marL="742950" indent="-742950">
              <a:buAutoNum type="arabicPeriod"/>
            </a:pPr>
            <a:r>
              <a:rPr lang="en-US" sz="4000" dirty="0" smtClean="0"/>
              <a:t>Think: Is this rational?</a:t>
            </a:r>
            <a:br>
              <a:rPr lang="en-US" sz="4000" dirty="0" smtClean="0"/>
            </a:br>
            <a:r>
              <a:rPr lang="en-US" sz="4000" dirty="0" smtClean="0"/>
              <a:t>           What is my mind telling me?</a:t>
            </a:r>
            <a:br>
              <a:rPr lang="en-US" sz="4000" dirty="0" smtClean="0"/>
            </a:br>
            <a:r>
              <a:rPr lang="en-US" sz="4000" dirty="0" smtClean="0"/>
              <a:t>           What are the facts?</a:t>
            </a:r>
          </a:p>
          <a:p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577443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245" y="321972"/>
            <a:ext cx="1121749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Tip #5: Self Care (preventative)</a:t>
            </a:r>
          </a:p>
          <a:p>
            <a:endParaRPr lang="en-US" sz="5400" dirty="0"/>
          </a:p>
          <a:p>
            <a:r>
              <a:rPr lang="en-US" sz="4000" dirty="0" smtClean="0"/>
              <a:t>1. What do you like to do?</a:t>
            </a:r>
          </a:p>
          <a:p>
            <a:r>
              <a:rPr lang="en-US" sz="4000" dirty="0" smtClean="0"/>
              <a:t>2. What are you good at?</a:t>
            </a:r>
          </a:p>
          <a:p>
            <a:r>
              <a:rPr lang="en-US" sz="4000" dirty="0" smtClean="0"/>
              <a:t>3. Schedule these things into your life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52661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245" y="321972"/>
            <a:ext cx="1121749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Let’s Practice</a:t>
            </a:r>
          </a:p>
          <a:p>
            <a:endParaRPr lang="en-US" sz="5400" dirty="0"/>
          </a:p>
          <a:p>
            <a:r>
              <a:rPr lang="en-US" sz="4000" dirty="0" smtClean="0"/>
              <a:t>1. Mrs. Bobrow will give you a scenario</a:t>
            </a:r>
          </a:p>
          <a:p>
            <a:r>
              <a:rPr lang="en-US" sz="4000" dirty="0" smtClean="0"/>
              <a:t>2. Answer: What is the stressor?</a:t>
            </a:r>
          </a:p>
          <a:p>
            <a:r>
              <a:rPr lang="en-US" sz="4000" dirty="0" smtClean="0"/>
              <a:t>3. What tip would you recommend to this person?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77974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245" y="321972"/>
            <a:ext cx="1121749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Now you!</a:t>
            </a:r>
          </a:p>
          <a:p>
            <a:endParaRPr lang="en-US" sz="5400" dirty="0"/>
          </a:p>
          <a:p>
            <a:r>
              <a:rPr lang="en-US" sz="4000" dirty="0" smtClean="0"/>
              <a:t>1. Write down 2-3 stressors in your life</a:t>
            </a:r>
          </a:p>
          <a:p>
            <a:r>
              <a:rPr lang="en-US" sz="4000" dirty="0" smtClean="0"/>
              <a:t>2. What tips will you use the next time these stressors get you to bad stress levels?</a:t>
            </a:r>
          </a:p>
          <a:p>
            <a:r>
              <a:rPr lang="en-US" sz="4000" dirty="0" smtClean="0"/>
              <a:t>3. Partner share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83984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1880316"/>
            <a:ext cx="10687833" cy="4114084"/>
          </a:xfrm>
        </p:spPr>
        <p:txBody>
          <a:bodyPr>
            <a:normAutofit/>
          </a:bodyPr>
          <a:lstStyle/>
          <a:p>
            <a:r>
              <a:rPr lang="en-US" sz="2800" dirty="0"/>
              <a:t>D</a:t>
            </a:r>
            <a:r>
              <a:rPr lang="en-US" sz="2800" dirty="0" smtClean="0"/>
              <a:t>efine anxiety and recognize its symptoms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Identify stressors that trigger anxiety in me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Practice techniques to fight off symptoms of anxiety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Create a plan for how to keep anxiety away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1194515"/>
          </a:xfrm>
        </p:spPr>
        <p:txBody>
          <a:bodyPr>
            <a:normAutofit/>
          </a:bodyPr>
          <a:lstStyle/>
          <a:p>
            <a:r>
              <a:rPr lang="en-US" sz="4400" dirty="0" smtClean="0"/>
              <a:t>Objectives: Today I will…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00909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301" y="596750"/>
            <a:ext cx="8534400" cy="5997233"/>
          </a:xfrm>
        </p:spPr>
        <p:txBody>
          <a:bodyPr>
            <a:normAutofit fontScale="55000" lnSpcReduction="20000"/>
          </a:bodyPr>
          <a:lstStyle/>
          <a:p>
            <a:r>
              <a:rPr lang="en-US" sz="5400" dirty="0" smtClean="0"/>
              <a:t>What is Anxiety?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altLang="en-US" sz="4600" dirty="0"/>
              <a:t>Anxiety is a feeling of apprehension or fear. </a:t>
            </a:r>
            <a:endParaRPr lang="en-US" altLang="en-US" sz="4600" dirty="0" smtClean="0"/>
          </a:p>
          <a:p>
            <a:endParaRPr lang="en-US" altLang="en-US" sz="4600" dirty="0"/>
          </a:p>
          <a:p>
            <a:r>
              <a:rPr lang="en-US" altLang="en-US" sz="4600" dirty="0" smtClean="0"/>
              <a:t>The </a:t>
            </a:r>
            <a:r>
              <a:rPr lang="en-US" altLang="en-US" sz="4600" dirty="0"/>
              <a:t>source of this uneasiness is not always known or recognized, which can add to the distress you feel</a:t>
            </a:r>
            <a:r>
              <a:rPr lang="en-US" altLang="en-US" sz="4600" dirty="0" smtClean="0"/>
              <a:t>.</a:t>
            </a:r>
          </a:p>
          <a:p>
            <a:endParaRPr lang="en-US" altLang="en-US" sz="4600" dirty="0"/>
          </a:p>
          <a:p>
            <a:r>
              <a:rPr lang="en-US" altLang="en-US" sz="4600" dirty="0" smtClean="0"/>
              <a:t>Specific Phobia: When there is one specific thing you are afraid of or feel stress from</a:t>
            </a:r>
          </a:p>
          <a:p>
            <a:endParaRPr lang="en-US" altLang="en-US" sz="4600" dirty="0"/>
          </a:p>
          <a:p>
            <a:r>
              <a:rPr lang="en-US" altLang="en-US" sz="4600" dirty="0" smtClean="0"/>
              <a:t>Generalized Anxiety: You don’t know why you feel anxious or what is causing it</a:t>
            </a:r>
          </a:p>
          <a:p>
            <a:endParaRPr lang="en-US" alt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23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IS STRESS ALWAYS BAD?</a:t>
            </a:r>
          </a:p>
          <a:p>
            <a:endParaRPr lang="en-US" dirty="0"/>
          </a:p>
          <a:p>
            <a:r>
              <a:rPr lang="en-US" sz="2800" dirty="0" smtClean="0"/>
              <a:t>No! Some stress is good! </a:t>
            </a:r>
          </a:p>
          <a:p>
            <a:endParaRPr lang="en-US" sz="2800" dirty="0"/>
          </a:p>
          <a:p>
            <a:r>
              <a:rPr lang="en-US" sz="2800" dirty="0" smtClean="0"/>
              <a:t>Can you think of a time when stress might be a good thing?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14825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637727"/>
          </a:xfrm>
        </p:spPr>
        <p:txBody>
          <a:bodyPr>
            <a:normAutofit/>
          </a:bodyPr>
          <a:lstStyle/>
          <a:p>
            <a:r>
              <a:rPr lang="en-US" dirty="0" smtClean="0"/>
              <a:t>HOW DO I KNOW WHEN STRESS IS BAD STRESS?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Racing heartbeat</a:t>
            </a:r>
          </a:p>
          <a:p>
            <a:r>
              <a:rPr lang="en-US" dirty="0" smtClean="0"/>
              <a:t>Fast breathing</a:t>
            </a:r>
          </a:p>
          <a:p>
            <a:r>
              <a:rPr lang="en-US" dirty="0" smtClean="0"/>
              <a:t>Sweat (sometimes on the palms)</a:t>
            </a:r>
          </a:p>
          <a:p>
            <a:r>
              <a:rPr lang="en-US" dirty="0" smtClean="0"/>
              <a:t>Headache</a:t>
            </a:r>
          </a:p>
          <a:p>
            <a:r>
              <a:rPr lang="en-US" dirty="0" smtClean="0"/>
              <a:t>Stomach ache</a:t>
            </a:r>
          </a:p>
          <a:p>
            <a:r>
              <a:rPr lang="en-US" dirty="0" smtClean="0"/>
              <a:t>Nausea</a:t>
            </a:r>
          </a:p>
          <a:p>
            <a:endParaRPr lang="en-US" dirty="0"/>
          </a:p>
          <a:p>
            <a:r>
              <a:rPr lang="en-US" dirty="0" smtClean="0"/>
              <a:t>WHEN THESE THINGS GET IN THE WAY OF YOU LIVING THE LIFE YOU WERE MADE TO LIVE, THE STRESS IS BAD.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58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547575"/>
          </a:xfrm>
        </p:spPr>
        <p:txBody>
          <a:bodyPr>
            <a:normAutofit fontScale="92500" lnSpcReduction="10000"/>
          </a:bodyPr>
          <a:lstStyle/>
          <a:p>
            <a:r>
              <a:rPr lang="en-US" sz="3800" b="1" dirty="0" smtClean="0"/>
              <a:t>Common Stressors for Middle School Students</a:t>
            </a:r>
          </a:p>
          <a:p>
            <a:endParaRPr lang="en-US" dirty="0"/>
          </a:p>
          <a:p>
            <a:r>
              <a:rPr lang="en-US" dirty="0" smtClean="0"/>
              <a:t>Amount of homework</a:t>
            </a:r>
          </a:p>
          <a:p>
            <a:r>
              <a:rPr lang="en-US" dirty="0" smtClean="0"/>
              <a:t>Family issues</a:t>
            </a:r>
          </a:p>
          <a:p>
            <a:r>
              <a:rPr lang="en-US" dirty="0" smtClean="0"/>
              <a:t>Issues with friendships</a:t>
            </a:r>
          </a:p>
          <a:p>
            <a:r>
              <a:rPr lang="en-US" dirty="0" smtClean="0"/>
              <a:t>Issues with boyfriend/girlfriend</a:t>
            </a:r>
          </a:p>
          <a:p>
            <a:r>
              <a:rPr lang="en-US" dirty="0" smtClean="0"/>
              <a:t>Social Media/Texting</a:t>
            </a:r>
          </a:p>
          <a:p>
            <a:endParaRPr lang="en-US" dirty="0"/>
          </a:p>
          <a:p>
            <a:r>
              <a:rPr lang="en-US" dirty="0" smtClean="0"/>
              <a:t>Can you relate to this video?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https://www.youtube.com/watch?v=GVWRvVH5gBQ&amp;feature=youtu.be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47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and Tricks to Manage your anxiety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So… What Can I DO?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402643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245" y="321972"/>
            <a:ext cx="1121749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Tip #1: Cookie Breathing</a:t>
            </a:r>
          </a:p>
          <a:p>
            <a:endParaRPr lang="en-US" sz="5400" dirty="0"/>
          </a:p>
          <a:p>
            <a:r>
              <a:rPr lang="en-US" sz="4000" dirty="0" smtClean="0"/>
              <a:t>1. Breathe in for 3 seconds</a:t>
            </a:r>
          </a:p>
          <a:p>
            <a:r>
              <a:rPr lang="en-US" sz="4000" dirty="0" smtClean="0"/>
              <a:t>2. Hold for 3 seconds</a:t>
            </a:r>
          </a:p>
          <a:p>
            <a:r>
              <a:rPr lang="en-US" sz="4000" dirty="0" smtClean="0"/>
              <a:t>3. Breathe out for 3 seconds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81061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245" y="321972"/>
            <a:ext cx="1121749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Tip #2: Imagery</a:t>
            </a:r>
          </a:p>
          <a:p>
            <a:endParaRPr lang="en-US" sz="5400" dirty="0"/>
          </a:p>
          <a:p>
            <a:r>
              <a:rPr lang="en-US" sz="4000" dirty="0" smtClean="0"/>
              <a:t>1. Picture something/someone you love</a:t>
            </a:r>
          </a:p>
          <a:p>
            <a:r>
              <a:rPr lang="en-US" sz="4000" dirty="0" smtClean="0"/>
              <a:t>2. Think about how you feel/felt </a:t>
            </a:r>
          </a:p>
          <a:p>
            <a:r>
              <a:rPr lang="en-US" sz="4000" dirty="0" smtClean="0"/>
              <a:t>3. Hold that thought in your mind for 10 seconds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6824153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126</TotalTime>
  <Words>446</Words>
  <Application>Microsoft Office PowerPoint</Application>
  <PresentationFormat>Widescreen</PresentationFormat>
  <Paragraphs>81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Century Gothic</vt:lpstr>
      <vt:lpstr>Wingdings 3</vt:lpstr>
      <vt:lpstr>Slice</vt:lpstr>
      <vt:lpstr>Welcome!  It’s nice to see you today! </vt:lpstr>
      <vt:lpstr>Define anxiety and recognize its symptoms  Identify stressors that trigger anxiety in me  Practice techniques to fight off symptoms of anxiety  Create a plan for how to keep anxiety away </vt:lpstr>
      <vt:lpstr>PowerPoint Presentation</vt:lpstr>
      <vt:lpstr>PowerPoint Presentation</vt:lpstr>
      <vt:lpstr>PowerPoint Presentation</vt:lpstr>
      <vt:lpstr>PowerPoint Presentation</vt:lpstr>
      <vt:lpstr>Tips and Tricks to Manage your anxiety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  It’s nice to see you today!</dc:title>
  <dc:creator>Bobrow, Brian S</dc:creator>
  <cp:lastModifiedBy>bobrow</cp:lastModifiedBy>
  <cp:revision>10</cp:revision>
  <dcterms:created xsi:type="dcterms:W3CDTF">2017-11-18T02:34:53Z</dcterms:created>
  <dcterms:modified xsi:type="dcterms:W3CDTF">2018-06-26T18:43:21Z</dcterms:modified>
</cp:coreProperties>
</file>